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301" r:id="rId3"/>
    <p:sldId id="340" r:id="rId4"/>
    <p:sldId id="341" r:id="rId5"/>
    <p:sldId id="319" r:id="rId6"/>
    <p:sldId id="338" r:id="rId7"/>
    <p:sldId id="339" r:id="rId8"/>
    <p:sldId id="330" r:id="rId9"/>
    <p:sldId id="33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2"/>
    <p:restoredTop sz="96327"/>
  </p:normalViewPr>
  <p:slideViewPr>
    <p:cSldViewPr snapToGrid="0" snapToObjects="1">
      <p:cViewPr>
        <p:scale>
          <a:sx n="71" d="100"/>
          <a:sy n="71" d="100"/>
        </p:scale>
        <p:origin x="504" y="17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BF22A-8C10-F54E-B845-52DEF6D5E1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ECB2E3-2613-074E-8DAD-0D72493C1D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D51E53-C84B-2A42-8F21-893BFD24CECB}"/>
              </a:ext>
            </a:extLst>
          </p:cNvPr>
          <p:cNvSpPr>
            <a:spLocks noGrp="1"/>
          </p:cNvSpPr>
          <p:nvPr>
            <p:ph type="dt" sz="half" idx="10"/>
          </p:nvPr>
        </p:nvSpPr>
        <p:spPr/>
        <p:txBody>
          <a:bodyPr/>
          <a:lstStyle/>
          <a:p>
            <a:fld id="{B71B662E-C36F-CF4F-AED6-4BCAB2495315}" type="datetimeFigureOut">
              <a:rPr lang="en-US" smtClean="0"/>
              <a:t>4/23/20</a:t>
            </a:fld>
            <a:endParaRPr lang="en-US"/>
          </a:p>
        </p:txBody>
      </p:sp>
      <p:sp>
        <p:nvSpPr>
          <p:cNvPr id="5" name="Footer Placeholder 4">
            <a:extLst>
              <a:ext uri="{FF2B5EF4-FFF2-40B4-BE49-F238E27FC236}">
                <a16:creationId xmlns:a16="http://schemas.microsoft.com/office/drawing/2014/main" id="{7E1CFE36-CB77-D04B-9FAB-DBDC3128C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285475-C1C6-F945-9682-D9EA0C80FF48}"/>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75953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23C84-4225-3542-A123-02C89DFC92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ACA5D-8C36-3149-9D6F-8B6D3C6896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B84658-B695-5A41-89FF-3C9C3EA0311A}"/>
              </a:ext>
            </a:extLst>
          </p:cNvPr>
          <p:cNvSpPr>
            <a:spLocks noGrp="1"/>
          </p:cNvSpPr>
          <p:nvPr>
            <p:ph type="dt" sz="half" idx="10"/>
          </p:nvPr>
        </p:nvSpPr>
        <p:spPr/>
        <p:txBody>
          <a:bodyPr/>
          <a:lstStyle/>
          <a:p>
            <a:fld id="{B71B662E-C36F-CF4F-AED6-4BCAB2495315}" type="datetimeFigureOut">
              <a:rPr lang="en-US" smtClean="0"/>
              <a:t>4/23/20</a:t>
            </a:fld>
            <a:endParaRPr lang="en-US"/>
          </a:p>
        </p:txBody>
      </p:sp>
      <p:sp>
        <p:nvSpPr>
          <p:cNvPr id="5" name="Footer Placeholder 4">
            <a:extLst>
              <a:ext uri="{FF2B5EF4-FFF2-40B4-BE49-F238E27FC236}">
                <a16:creationId xmlns:a16="http://schemas.microsoft.com/office/drawing/2014/main" id="{FDFF9E4F-DFEF-3447-A7F9-1561D62441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FF8A1-34E6-F846-A4F7-490C2AD0A150}"/>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126625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DD27D-5324-A347-A115-87872C3F29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58C4F6-FDF7-994B-8188-D3F933A23B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547476-6C7C-F646-BC7A-11059C78F5B5}"/>
              </a:ext>
            </a:extLst>
          </p:cNvPr>
          <p:cNvSpPr>
            <a:spLocks noGrp="1"/>
          </p:cNvSpPr>
          <p:nvPr>
            <p:ph type="dt" sz="half" idx="10"/>
          </p:nvPr>
        </p:nvSpPr>
        <p:spPr/>
        <p:txBody>
          <a:bodyPr/>
          <a:lstStyle/>
          <a:p>
            <a:fld id="{B71B662E-C36F-CF4F-AED6-4BCAB2495315}" type="datetimeFigureOut">
              <a:rPr lang="en-US" smtClean="0"/>
              <a:t>4/23/20</a:t>
            </a:fld>
            <a:endParaRPr lang="en-US"/>
          </a:p>
        </p:txBody>
      </p:sp>
      <p:sp>
        <p:nvSpPr>
          <p:cNvPr id="5" name="Footer Placeholder 4">
            <a:extLst>
              <a:ext uri="{FF2B5EF4-FFF2-40B4-BE49-F238E27FC236}">
                <a16:creationId xmlns:a16="http://schemas.microsoft.com/office/drawing/2014/main" id="{A50CCA84-4A4B-604A-8DEC-8DE9B03EA8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846DDC-3BE8-4548-B895-9AD43A53BC65}"/>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67030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1076-32C2-0B4F-96BC-DD7F80128E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E5BCC6-8B28-6247-A46F-6D60FC04DB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CF0B47-723A-074D-8191-7FF16CF29A7B}"/>
              </a:ext>
            </a:extLst>
          </p:cNvPr>
          <p:cNvSpPr>
            <a:spLocks noGrp="1"/>
          </p:cNvSpPr>
          <p:nvPr>
            <p:ph type="dt" sz="half" idx="10"/>
          </p:nvPr>
        </p:nvSpPr>
        <p:spPr/>
        <p:txBody>
          <a:bodyPr/>
          <a:lstStyle/>
          <a:p>
            <a:fld id="{B71B662E-C36F-CF4F-AED6-4BCAB2495315}" type="datetimeFigureOut">
              <a:rPr lang="en-US" smtClean="0"/>
              <a:t>4/23/20</a:t>
            </a:fld>
            <a:endParaRPr lang="en-US"/>
          </a:p>
        </p:txBody>
      </p:sp>
      <p:sp>
        <p:nvSpPr>
          <p:cNvPr id="5" name="Footer Placeholder 4">
            <a:extLst>
              <a:ext uri="{FF2B5EF4-FFF2-40B4-BE49-F238E27FC236}">
                <a16:creationId xmlns:a16="http://schemas.microsoft.com/office/drawing/2014/main" id="{5C31238C-E1A2-324F-921E-39E4E75DCE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D36A2F-1BF0-0447-BB47-E7DC42DAF10C}"/>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897140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611D3-2108-AA41-BEB0-11D596C210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1818DA-6BAE-A846-BC8C-491710C511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EBB841-29D5-BD49-8A82-AEA0FA1AD39F}"/>
              </a:ext>
            </a:extLst>
          </p:cNvPr>
          <p:cNvSpPr>
            <a:spLocks noGrp="1"/>
          </p:cNvSpPr>
          <p:nvPr>
            <p:ph type="dt" sz="half" idx="10"/>
          </p:nvPr>
        </p:nvSpPr>
        <p:spPr/>
        <p:txBody>
          <a:bodyPr/>
          <a:lstStyle/>
          <a:p>
            <a:fld id="{B71B662E-C36F-CF4F-AED6-4BCAB2495315}" type="datetimeFigureOut">
              <a:rPr lang="en-US" smtClean="0"/>
              <a:t>4/23/20</a:t>
            </a:fld>
            <a:endParaRPr lang="en-US"/>
          </a:p>
        </p:txBody>
      </p:sp>
      <p:sp>
        <p:nvSpPr>
          <p:cNvPr id="5" name="Footer Placeholder 4">
            <a:extLst>
              <a:ext uri="{FF2B5EF4-FFF2-40B4-BE49-F238E27FC236}">
                <a16:creationId xmlns:a16="http://schemas.microsoft.com/office/drawing/2014/main" id="{040259DC-7FFA-8049-99E0-97DBEB6A6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836242-3E23-BF4B-97CE-1984D1BC9550}"/>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10899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C4807-B660-AB4F-8557-61E09F7F5A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FF5B7-4F28-1845-A144-2B541AD259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E3C7E0-E92E-BE43-9263-D62DF0537C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9176A4-FB18-144E-B95E-B1A0E0550FE2}"/>
              </a:ext>
            </a:extLst>
          </p:cNvPr>
          <p:cNvSpPr>
            <a:spLocks noGrp="1"/>
          </p:cNvSpPr>
          <p:nvPr>
            <p:ph type="dt" sz="half" idx="10"/>
          </p:nvPr>
        </p:nvSpPr>
        <p:spPr/>
        <p:txBody>
          <a:bodyPr/>
          <a:lstStyle/>
          <a:p>
            <a:fld id="{B71B662E-C36F-CF4F-AED6-4BCAB2495315}" type="datetimeFigureOut">
              <a:rPr lang="en-US" smtClean="0"/>
              <a:t>4/23/20</a:t>
            </a:fld>
            <a:endParaRPr lang="en-US"/>
          </a:p>
        </p:txBody>
      </p:sp>
      <p:sp>
        <p:nvSpPr>
          <p:cNvPr id="6" name="Footer Placeholder 5">
            <a:extLst>
              <a:ext uri="{FF2B5EF4-FFF2-40B4-BE49-F238E27FC236}">
                <a16:creationId xmlns:a16="http://schemas.microsoft.com/office/drawing/2014/main" id="{1B35688D-6E51-DA43-839E-3C98099456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8D1B54-4D76-8F4A-8E46-20EBF1F21C71}"/>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353699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475AF-EF99-1F47-943B-79150D7477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F92872-B96A-274D-A460-C3FC281BD9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16E260-260A-744E-8B0F-8FEB98709E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30B77A-FF22-7B49-A26A-53FEFACEB1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60CE9-CA3A-6E45-B2B7-9BA20FE32D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341495-C598-2F46-8540-0515D39DA117}"/>
              </a:ext>
            </a:extLst>
          </p:cNvPr>
          <p:cNvSpPr>
            <a:spLocks noGrp="1"/>
          </p:cNvSpPr>
          <p:nvPr>
            <p:ph type="dt" sz="half" idx="10"/>
          </p:nvPr>
        </p:nvSpPr>
        <p:spPr/>
        <p:txBody>
          <a:bodyPr/>
          <a:lstStyle/>
          <a:p>
            <a:fld id="{B71B662E-C36F-CF4F-AED6-4BCAB2495315}" type="datetimeFigureOut">
              <a:rPr lang="en-US" smtClean="0"/>
              <a:t>4/23/20</a:t>
            </a:fld>
            <a:endParaRPr lang="en-US"/>
          </a:p>
        </p:txBody>
      </p:sp>
      <p:sp>
        <p:nvSpPr>
          <p:cNvPr id="8" name="Footer Placeholder 7">
            <a:extLst>
              <a:ext uri="{FF2B5EF4-FFF2-40B4-BE49-F238E27FC236}">
                <a16:creationId xmlns:a16="http://schemas.microsoft.com/office/drawing/2014/main" id="{1063E89B-1F25-CF43-8B62-07B6EABC66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C26748-0A86-C24B-A868-862E64EBF3C8}"/>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1806248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E0D21-AAC5-4B45-90FC-2A5466B3CB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B79CD9-004C-4048-9714-E67E68C23B0D}"/>
              </a:ext>
            </a:extLst>
          </p:cNvPr>
          <p:cNvSpPr>
            <a:spLocks noGrp="1"/>
          </p:cNvSpPr>
          <p:nvPr>
            <p:ph type="dt" sz="half" idx="10"/>
          </p:nvPr>
        </p:nvSpPr>
        <p:spPr/>
        <p:txBody>
          <a:bodyPr/>
          <a:lstStyle/>
          <a:p>
            <a:fld id="{B71B662E-C36F-CF4F-AED6-4BCAB2495315}" type="datetimeFigureOut">
              <a:rPr lang="en-US" smtClean="0"/>
              <a:t>4/23/20</a:t>
            </a:fld>
            <a:endParaRPr lang="en-US"/>
          </a:p>
        </p:txBody>
      </p:sp>
      <p:sp>
        <p:nvSpPr>
          <p:cNvPr id="4" name="Footer Placeholder 3">
            <a:extLst>
              <a:ext uri="{FF2B5EF4-FFF2-40B4-BE49-F238E27FC236}">
                <a16:creationId xmlns:a16="http://schemas.microsoft.com/office/drawing/2014/main" id="{145352F7-E1E1-D740-9D58-A3C483E1A6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DDEB5D-6D5A-9844-8978-5DE9142D0BB6}"/>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243259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15927B-F80B-B340-8229-0991CC09AE1B}"/>
              </a:ext>
            </a:extLst>
          </p:cNvPr>
          <p:cNvSpPr>
            <a:spLocks noGrp="1"/>
          </p:cNvSpPr>
          <p:nvPr>
            <p:ph type="dt" sz="half" idx="10"/>
          </p:nvPr>
        </p:nvSpPr>
        <p:spPr/>
        <p:txBody>
          <a:bodyPr/>
          <a:lstStyle/>
          <a:p>
            <a:fld id="{B71B662E-C36F-CF4F-AED6-4BCAB2495315}" type="datetimeFigureOut">
              <a:rPr lang="en-US" smtClean="0"/>
              <a:t>4/23/20</a:t>
            </a:fld>
            <a:endParaRPr lang="en-US"/>
          </a:p>
        </p:txBody>
      </p:sp>
      <p:sp>
        <p:nvSpPr>
          <p:cNvPr id="3" name="Footer Placeholder 2">
            <a:extLst>
              <a:ext uri="{FF2B5EF4-FFF2-40B4-BE49-F238E27FC236}">
                <a16:creationId xmlns:a16="http://schemas.microsoft.com/office/drawing/2014/main" id="{DA4B3E43-A782-C248-9018-4C6D69B070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3CAAD1-AA7B-CE48-86A7-8D153B303219}"/>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3695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3A46-FC97-EB49-AD08-2521559579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D99AA7-66B7-9B40-A69A-F22BFAE20B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1BD8A3-B2AD-F949-B372-B1EC5903A4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EBE7E9-CB88-7042-9409-FB86AFF2CF08}"/>
              </a:ext>
            </a:extLst>
          </p:cNvPr>
          <p:cNvSpPr>
            <a:spLocks noGrp="1"/>
          </p:cNvSpPr>
          <p:nvPr>
            <p:ph type="dt" sz="half" idx="10"/>
          </p:nvPr>
        </p:nvSpPr>
        <p:spPr/>
        <p:txBody>
          <a:bodyPr/>
          <a:lstStyle/>
          <a:p>
            <a:fld id="{B71B662E-C36F-CF4F-AED6-4BCAB2495315}" type="datetimeFigureOut">
              <a:rPr lang="en-US" smtClean="0"/>
              <a:t>4/23/20</a:t>
            </a:fld>
            <a:endParaRPr lang="en-US"/>
          </a:p>
        </p:txBody>
      </p:sp>
      <p:sp>
        <p:nvSpPr>
          <p:cNvPr id="6" name="Footer Placeholder 5">
            <a:extLst>
              <a:ext uri="{FF2B5EF4-FFF2-40B4-BE49-F238E27FC236}">
                <a16:creationId xmlns:a16="http://schemas.microsoft.com/office/drawing/2014/main" id="{1FBF8727-071A-4244-8E41-A2A8AF14AD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C5091B-3A91-6C48-8997-83438A99772F}"/>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3053734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E459-18FB-3F43-9365-3B4F9B3E51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5652CB-DCA6-594A-A10F-5246220EFB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76FB3F6-614A-C84E-A64F-523A89AB5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D6BA37-0297-FC4E-AD89-726AFCFFC63B}"/>
              </a:ext>
            </a:extLst>
          </p:cNvPr>
          <p:cNvSpPr>
            <a:spLocks noGrp="1"/>
          </p:cNvSpPr>
          <p:nvPr>
            <p:ph type="dt" sz="half" idx="10"/>
          </p:nvPr>
        </p:nvSpPr>
        <p:spPr/>
        <p:txBody>
          <a:bodyPr/>
          <a:lstStyle/>
          <a:p>
            <a:fld id="{B71B662E-C36F-CF4F-AED6-4BCAB2495315}" type="datetimeFigureOut">
              <a:rPr lang="en-US" smtClean="0"/>
              <a:t>4/23/20</a:t>
            </a:fld>
            <a:endParaRPr lang="en-US"/>
          </a:p>
        </p:txBody>
      </p:sp>
      <p:sp>
        <p:nvSpPr>
          <p:cNvPr id="6" name="Footer Placeholder 5">
            <a:extLst>
              <a:ext uri="{FF2B5EF4-FFF2-40B4-BE49-F238E27FC236}">
                <a16:creationId xmlns:a16="http://schemas.microsoft.com/office/drawing/2014/main" id="{6B245F55-07ED-B14B-A004-592A94F64E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C98535-97ED-FB42-B30C-4FF28747B858}"/>
              </a:ext>
            </a:extLst>
          </p:cNvPr>
          <p:cNvSpPr>
            <a:spLocks noGrp="1"/>
          </p:cNvSpPr>
          <p:nvPr>
            <p:ph type="sldNum" sz="quarter" idx="12"/>
          </p:nvPr>
        </p:nvSpPr>
        <p:spPr/>
        <p:txBody>
          <a:bodyPr/>
          <a:lstStyle/>
          <a:p>
            <a:fld id="{7B4C2C9F-DC14-134B-A2D6-6DC4EFD47F61}" type="slidenum">
              <a:rPr lang="en-US" smtClean="0"/>
              <a:t>‹#›</a:t>
            </a:fld>
            <a:endParaRPr lang="en-US"/>
          </a:p>
        </p:txBody>
      </p:sp>
    </p:spTree>
    <p:extLst>
      <p:ext uri="{BB962C8B-B14F-4D97-AF65-F5344CB8AC3E}">
        <p14:creationId xmlns:p14="http://schemas.microsoft.com/office/powerpoint/2010/main" val="264429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D50D8-300E-D149-A516-9C4BF1C1B0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D5BB402-E36B-474D-9D0C-2D8A3A5C57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40CB3B-E591-7549-80D9-23002DD3B1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Book" panose="02000503020000020003" pitchFamily="2" charset="0"/>
              </a:defRPr>
            </a:lvl1pPr>
          </a:lstStyle>
          <a:p>
            <a:fld id="{B71B662E-C36F-CF4F-AED6-4BCAB2495315}" type="datetimeFigureOut">
              <a:rPr lang="en-US" smtClean="0"/>
              <a:pPr/>
              <a:t>4/23/20</a:t>
            </a:fld>
            <a:endParaRPr lang="en-US" dirty="0"/>
          </a:p>
        </p:txBody>
      </p:sp>
      <p:sp>
        <p:nvSpPr>
          <p:cNvPr id="5" name="Footer Placeholder 4">
            <a:extLst>
              <a:ext uri="{FF2B5EF4-FFF2-40B4-BE49-F238E27FC236}">
                <a16:creationId xmlns:a16="http://schemas.microsoft.com/office/drawing/2014/main" id="{6743C925-9B2D-6342-94E0-083113F586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venir Book" panose="02000503020000020003" pitchFamily="2" charset="0"/>
              </a:defRPr>
            </a:lvl1pPr>
          </a:lstStyle>
          <a:p>
            <a:r>
              <a:rPr lang="en-US" dirty="0"/>
              <a:t>Footer</a:t>
            </a:r>
          </a:p>
        </p:txBody>
      </p:sp>
      <p:sp>
        <p:nvSpPr>
          <p:cNvPr id="6" name="Slide Number Placeholder 5">
            <a:extLst>
              <a:ext uri="{FF2B5EF4-FFF2-40B4-BE49-F238E27FC236}">
                <a16:creationId xmlns:a16="http://schemas.microsoft.com/office/drawing/2014/main" id="{64F11B35-F5D1-1841-983E-04B5D2CB4A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Book" panose="02000503020000020003" pitchFamily="2" charset="0"/>
              </a:defRPr>
            </a:lvl1pPr>
          </a:lstStyle>
          <a:p>
            <a:fld id="{7B4C2C9F-DC14-134B-A2D6-6DC4EFD47F61}" type="slidenum">
              <a:rPr lang="en-US" smtClean="0"/>
              <a:pPr/>
              <a:t>‹#›</a:t>
            </a:fld>
            <a:endParaRPr lang="en-US" dirty="0"/>
          </a:p>
        </p:txBody>
      </p:sp>
    </p:spTree>
    <p:extLst>
      <p:ext uri="{BB962C8B-B14F-4D97-AF65-F5344CB8AC3E}">
        <p14:creationId xmlns:p14="http://schemas.microsoft.com/office/powerpoint/2010/main" val="357535467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Avenir Black" panose="02000503020000020003"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644254" y="3916901"/>
            <a:ext cx="10280419" cy="1208198"/>
          </a:xfrm>
        </p:spPr>
        <p:txBody>
          <a:bodyPr>
            <a:noAutofit/>
          </a:bodyPr>
          <a:lstStyle/>
          <a:p>
            <a:pPr algn="l"/>
            <a:r>
              <a:rPr lang="en-US" sz="8000" dirty="0"/>
              <a:t>Speaking in front of an </a:t>
            </a:r>
            <a:r>
              <a:rPr lang="en-US" sz="8000" dirty="0">
                <a:solidFill>
                  <a:srgbClr val="C00000"/>
                </a:solidFill>
              </a:rPr>
              <a:t>audience</a:t>
            </a:r>
          </a:p>
        </p:txBody>
      </p:sp>
    </p:spTree>
    <p:extLst>
      <p:ext uri="{BB962C8B-B14F-4D97-AF65-F5344CB8AC3E}">
        <p14:creationId xmlns:p14="http://schemas.microsoft.com/office/powerpoint/2010/main" val="291547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635648" y="1071047"/>
            <a:ext cx="11556352" cy="1208198"/>
          </a:xfrm>
        </p:spPr>
        <p:txBody>
          <a:bodyPr>
            <a:normAutofit/>
          </a:bodyPr>
          <a:lstStyle/>
          <a:p>
            <a:pPr algn="l"/>
            <a:r>
              <a:rPr lang="en-US" b="1" dirty="0">
                <a:latin typeface="Avenir Next" panose="020B0503020202020204" pitchFamily="34" charset="0"/>
              </a:rPr>
              <a:t>Becoming a better </a:t>
            </a:r>
            <a:br>
              <a:rPr lang="en-US" b="1" dirty="0">
                <a:latin typeface="Avenir Next" panose="020B0503020202020204" pitchFamily="34" charset="0"/>
              </a:rPr>
            </a:br>
            <a:r>
              <a:rPr lang="en-US" b="1" dirty="0">
                <a:solidFill>
                  <a:srgbClr val="C00000"/>
                </a:solidFill>
                <a:latin typeface="Avenir Next" panose="020B0503020202020204" pitchFamily="34" charset="0"/>
              </a:rPr>
              <a:t>public speaker</a:t>
            </a:r>
          </a:p>
        </p:txBody>
      </p:sp>
      <p:sp>
        <p:nvSpPr>
          <p:cNvPr id="4" name="TextBox 3">
            <a:extLst>
              <a:ext uri="{FF2B5EF4-FFF2-40B4-BE49-F238E27FC236}">
                <a16:creationId xmlns:a16="http://schemas.microsoft.com/office/drawing/2014/main" id="{9BC5A6C2-E4E5-234B-A57C-185EC6CE32B8}"/>
              </a:ext>
            </a:extLst>
          </p:cNvPr>
          <p:cNvSpPr txBox="1"/>
          <p:nvPr/>
        </p:nvSpPr>
        <p:spPr>
          <a:xfrm>
            <a:off x="317824" y="2279245"/>
            <a:ext cx="11556352" cy="498598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Your final projects will be showcased in front of your friends and family in the community, and you will talk about it in front of them.</a:t>
            </a:r>
          </a:p>
          <a:p>
            <a:pPr marL="457200" indent="-457200">
              <a:spcAft>
                <a:spcPts val="1200"/>
              </a:spcAft>
              <a:buFont typeface="Arial" panose="020B0604020202020204" pitchFamily="34" charset="0"/>
              <a:buChar char="•"/>
            </a:pPr>
            <a:r>
              <a:rPr lang="en-US" sz="3200" dirty="0">
                <a:latin typeface="Avenir Book" panose="02000503020000020003" pitchFamily="2" charset="0"/>
              </a:rPr>
              <a:t>If you have trouble public speaking, that’s okay because a lot of people have issues with it.</a:t>
            </a:r>
          </a:p>
          <a:p>
            <a:pPr marL="457200" indent="-457200">
              <a:spcAft>
                <a:spcPts val="1200"/>
              </a:spcAft>
              <a:buFont typeface="Arial" panose="020B0604020202020204" pitchFamily="34" charset="0"/>
              <a:buChar char="•"/>
            </a:pPr>
            <a:r>
              <a:rPr lang="en-US" sz="3200" dirty="0">
                <a:latin typeface="Avenir Book" panose="02000503020000020003" pitchFamily="2" charset="0"/>
              </a:rPr>
              <a:t>Public speaking is a great took to learn and know how to do it because you’ll probably be doing it the rest of your life no matter what career you go into.</a:t>
            </a:r>
            <a:endParaRPr lang="en-US" sz="3200" dirty="0">
              <a:latin typeface="Avenir Black" panose="02000503020000020003" pitchFamily="2" charset="0"/>
            </a:endParaRPr>
          </a:p>
          <a:p>
            <a:pPr marL="457200" indent="-457200">
              <a:spcAft>
                <a:spcPts val="1200"/>
              </a:spcAft>
              <a:buFont typeface="Arial" panose="020B0604020202020204" pitchFamily="34" charset="0"/>
              <a:buChar char="•"/>
            </a:pPr>
            <a:endParaRPr lang="en-US" sz="3200" dirty="0">
              <a:latin typeface="Avenir Book" panose="02000503020000020003" pitchFamily="2" charset="0"/>
            </a:endParaRPr>
          </a:p>
        </p:txBody>
      </p:sp>
    </p:spTree>
    <p:extLst>
      <p:ext uri="{BB962C8B-B14F-4D97-AF65-F5344CB8AC3E}">
        <p14:creationId xmlns:p14="http://schemas.microsoft.com/office/powerpoint/2010/main" val="2768156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C5A6C2-E4E5-234B-A57C-185EC6CE32B8}"/>
              </a:ext>
            </a:extLst>
          </p:cNvPr>
          <p:cNvSpPr txBox="1"/>
          <p:nvPr/>
        </p:nvSpPr>
        <p:spPr>
          <a:xfrm>
            <a:off x="635648" y="2028314"/>
            <a:ext cx="10877398" cy="433965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Practice and prepare what you are going to say. If you know what’s coming after each sentence, you’ll be less anxious than if you had no idea what you were going to say.</a:t>
            </a:r>
          </a:p>
          <a:p>
            <a:pPr marL="457200" indent="-457200">
              <a:spcAft>
                <a:spcPts val="1200"/>
              </a:spcAft>
              <a:buFont typeface="Arial" panose="020B0604020202020204" pitchFamily="34" charset="0"/>
              <a:buChar char="•"/>
            </a:pPr>
            <a:r>
              <a:rPr lang="en-US" sz="3200" dirty="0">
                <a:latin typeface="Avenir Book" panose="02000503020000020003" pitchFamily="2" charset="0"/>
              </a:rPr>
              <a:t>Admitting your nervous to the crowd is not a sign of weakness but will help calm you down and make you feel more comfortable.</a:t>
            </a:r>
          </a:p>
          <a:p>
            <a:pPr marL="514350" indent="-514350">
              <a:spcAft>
                <a:spcPts val="1200"/>
              </a:spcAft>
              <a:buFont typeface="+mj-lt"/>
              <a:buAutoNum type="arabicPeriod"/>
            </a:pPr>
            <a:endParaRPr lang="en-US" sz="3200" dirty="0">
              <a:latin typeface="Avenir Book" panose="02000503020000020003" pitchFamily="2" charset="0"/>
            </a:endParaRPr>
          </a:p>
        </p:txBody>
      </p:sp>
      <p:sp>
        <p:nvSpPr>
          <p:cNvPr id="6" name="Title 1">
            <a:extLst>
              <a:ext uri="{FF2B5EF4-FFF2-40B4-BE49-F238E27FC236}">
                <a16:creationId xmlns:a16="http://schemas.microsoft.com/office/drawing/2014/main" id="{3AF83B3B-E0EF-C345-ACF2-CAE3CE933D28}"/>
              </a:ext>
            </a:extLst>
          </p:cNvPr>
          <p:cNvSpPr>
            <a:spLocks noGrp="1"/>
          </p:cNvSpPr>
          <p:nvPr>
            <p:ph type="ctrTitle"/>
          </p:nvPr>
        </p:nvSpPr>
        <p:spPr>
          <a:xfrm>
            <a:off x="635648" y="490036"/>
            <a:ext cx="11556352" cy="1208198"/>
          </a:xfrm>
        </p:spPr>
        <p:txBody>
          <a:bodyPr>
            <a:normAutofit/>
          </a:bodyPr>
          <a:lstStyle/>
          <a:p>
            <a:pPr algn="l"/>
            <a:r>
              <a:rPr lang="en-US" dirty="0">
                <a:latin typeface="Avenir Next" panose="020B0503020202020204" pitchFamily="34" charset="0"/>
              </a:rPr>
              <a:t>Things to </a:t>
            </a:r>
            <a:r>
              <a:rPr lang="en-US" dirty="0">
                <a:solidFill>
                  <a:srgbClr val="C00000"/>
                </a:solidFill>
                <a:latin typeface="Avenir Next" panose="020B0503020202020204" pitchFamily="34" charset="0"/>
              </a:rPr>
              <a:t>remember</a:t>
            </a:r>
            <a:endParaRPr lang="en-US" b="1" dirty="0">
              <a:solidFill>
                <a:srgbClr val="C00000"/>
              </a:solidFill>
              <a:latin typeface="Avenir Next" panose="020B0503020202020204" pitchFamily="34" charset="0"/>
            </a:endParaRPr>
          </a:p>
        </p:txBody>
      </p:sp>
    </p:spTree>
    <p:extLst>
      <p:ext uri="{BB962C8B-B14F-4D97-AF65-F5344CB8AC3E}">
        <p14:creationId xmlns:p14="http://schemas.microsoft.com/office/powerpoint/2010/main" val="254874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C5A6C2-E4E5-234B-A57C-185EC6CE32B8}"/>
              </a:ext>
            </a:extLst>
          </p:cNvPr>
          <p:cNvSpPr txBox="1"/>
          <p:nvPr/>
        </p:nvSpPr>
        <p:spPr>
          <a:xfrm>
            <a:off x="317824" y="1859599"/>
            <a:ext cx="11556352" cy="433965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Remember that the people who are listening to you speak want you to succeed. Your peers are probably just as nervous as you to speak, so know that everyone is there to support you.</a:t>
            </a:r>
          </a:p>
          <a:p>
            <a:pPr marL="457200" indent="-457200">
              <a:spcAft>
                <a:spcPts val="1200"/>
              </a:spcAft>
              <a:buFont typeface="Arial" panose="020B0604020202020204" pitchFamily="34" charset="0"/>
              <a:buChar char="•"/>
            </a:pPr>
            <a:r>
              <a:rPr lang="en-US" sz="3200" dirty="0">
                <a:latin typeface="Avenir Book" panose="02000503020000020003" pitchFamily="2" charset="0"/>
              </a:rPr>
              <a:t>Pay attention to your body language. Always stand up straight because it’ll subconsciously boost your confidence too!</a:t>
            </a:r>
          </a:p>
          <a:p>
            <a:pPr marL="457200" indent="-457200">
              <a:spcAft>
                <a:spcPts val="1200"/>
              </a:spcAft>
              <a:buFont typeface="Arial" panose="020B0604020202020204" pitchFamily="34" charset="0"/>
              <a:buChar char="•"/>
            </a:pPr>
            <a:r>
              <a:rPr lang="en-US" sz="3200" dirty="0">
                <a:latin typeface="Avenir Book" panose="02000503020000020003" pitchFamily="2" charset="0"/>
              </a:rPr>
              <a:t>Tell yourself you’re going to kill it! </a:t>
            </a:r>
          </a:p>
        </p:txBody>
      </p:sp>
      <p:sp>
        <p:nvSpPr>
          <p:cNvPr id="7" name="Title 1">
            <a:extLst>
              <a:ext uri="{FF2B5EF4-FFF2-40B4-BE49-F238E27FC236}">
                <a16:creationId xmlns:a16="http://schemas.microsoft.com/office/drawing/2014/main" id="{255E051B-7FC1-3342-A0BF-98EB2160C34E}"/>
              </a:ext>
            </a:extLst>
          </p:cNvPr>
          <p:cNvSpPr txBox="1">
            <a:spLocks/>
          </p:cNvSpPr>
          <p:nvPr/>
        </p:nvSpPr>
        <p:spPr>
          <a:xfrm>
            <a:off x="635648" y="490036"/>
            <a:ext cx="11556352" cy="12081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i="0" kern="1200">
                <a:solidFill>
                  <a:schemeClr val="tx1"/>
                </a:solidFill>
                <a:latin typeface="Avenir Black" panose="02000503020000020003" pitchFamily="2" charset="0"/>
                <a:ea typeface="+mj-ea"/>
                <a:cs typeface="+mj-cs"/>
              </a:defRPr>
            </a:lvl1pPr>
          </a:lstStyle>
          <a:p>
            <a:pPr algn="l"/>
            <a:r>
              <a:rPr lang="en-US">
                <a:latin typeface="Avenir Next" panose="020B0503020202020204" pitchFamily="34" charset="0"/>
              </a:rPr>
              <a:t>Things to </a:t>
            </a:r>
            <a:r>
              <a:rPr lang="en-US">
                <a:solidFill>
                  <a:srgbClr val="C00000"/>
                </a:solidFill>
                <a:latin typeface="Avenir Next" panose="020B0503020202020204" pitchFamily="34" charset="0"/>
              </a:rPr>
              <a:t>remember</a:t>
            </a:r>
            <a:endParaRPr lang="en-US" dirty="0">
              <a:solidFill>
                <a:srgbClr val="C00000"/>
              </a:solidFill>
              <a:latin typeface="Avenir Next" panose="020B0503020202020204" pitchFamily="34" charset="0"/>
            </a:endParaRPr>
          </a:p>
        </p:txBody>
      </p:sp>
    </p:spTree>
    <p:extLst>
      <p:ext uri="{BB962C8B-B14F-4D97-AF65-F5344CB8AC3E}">
        <p14:creationId xmlns:p14="http://schemas.microsoft.com/office/powerpoint/2010/main" val="4024719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C9B3C3D-C505-C84F-A842-8D1A9A61E1C9}"/>
              </a:ext>
            </a:extLst>
          </p:cNvPr>
          <p:cNvSpPr>
            <a:spLocks noGrp="1"/>
          </p:cNvSpPr>
          <p:nvPr>
            <p:ph idx="1"/>
          </p:nvPr>
        </p:nvSpPr>
        <p:spPr>
          <a:xfrm>
            <a:off x="838200" y="506627"/>
            <a:ext cx="10515600" cy="5670336"/>
          </a:xfrm>
        </p:spPr>
        <p:txBody>
          <a:bodyPr/>
          <a:lstStyle/>
          <a:p>
            <a:endParaRPr lang="en-US" dirty="0"/>
          </a:p>
        </p:txBody>
      </p:sp>
    </p:spTree>
    <p:extLst>
      <p:ext uri="{BB962C8B-B14F-4D97-AF65-F5344CB8AC3E}">
        <p14:creationId xmlns:p14="http://schemas.microsoft.com/office/powerpoint/2010/main" val="956571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C9B3C3D-C505-C84F-A842-8D1A9A61E1C9}"/>
              </a:ext>
            </a:extLst>
          </p:cNvPr>
          <p:cNvSpPr>
            <a:spLocks noGrp="1"/>
          </p:cNvSpPr>
          <p:nvPr>
            <p:ph idx="1"/>
          </p:nvPr>
        </p:nvSpPr>
        <p:spPr>
          <a:xfrm>
            <a:off x="838200" y="506627"/>
            <a:ext cx="10515600" cy="5670336"/>
          </a:xfrm>
        </p:spPr>
        <p:txBody>
          <a:bodyPr/>
          <a:lstStyle/>
          <a:p>
            <a:endParaRPr lang="en-US" dirty="0"/>
          </a:p>
        </p:txBody>
      </p:sp>
    </p:spTree>
    <p:extLst>
      <p:ext uri="{BB962C8B-B14F-4D97-AF65-F5344CB8AC3E}">
        <p14:creationId xmlns:p14="http://schemas.microsoft.com/office/powerpoint/2010/main" val="2131083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C9B3C3D-C505-C84F-A842-8D1A9A61E1C9}"/>
              </a:ext>
            </a:extLst>
          </p:cNvPr>
          <p:cNvSpPr>
            <a:spLocks noGrp="1"/>
          </p:cNvSpPr>
          <p:nvPr>
            <p:ph idx="1"/>
          </p:nvPr>
        </p:nvSpPr>
        <p:spPr>
          <a:xfrm>
            <a:off x="838200" y="506627"/>
            <a:ext cx="10515600" cy="5670336"/>
          </a:xfrm>
        </p:spPr>
        <p:txBody>
          <a:bodyPr/>
          <a:lstStyle/>
          <a:p>
            <a:endParaRPr lang="en-US" dirty="0"/>
          </a:p>
        </p:txBody>
      </p:sp>
    </p:spTree>
    <p:extLst>
      <p:ext uri="{BB962C8B-B14F-4D97-AF65-F5344CB8AC3E}">
        <p14:creationId xmlns:p14="http://schemas.microsoft.com/office/powerpoint/2010/main" val="1430904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1150883" y="917315"/>
            <a:ext cx="9890234" cy="1208198"/>
          </a:xfrm>
          <a:noFill/>
        </p:spPr>
        <p:txBody>
          <a:bodyPr>
            <a:normAutofit/>
          </a:bodyPr>
          <a:lstStyle/>
          <a:p>
            <a:pPr algn="l"/>
            <a:r>
              <a:rPr lang="en-US" dirty="0"/>
              <a:t>In-class</a:t>
            </a:r>
            <a:r>
              <a:rPr lang="en-US" dirty="0">
                <a:solidFill>
                  <a:schemeClr val="bg1"/>
                </a:solidFill>
              </a:rPr>
              <a:t> </a:t>
            </a:r>
            <a:r>
              <a:rPr lang="en-US" dirty="0">
                <a:solidFill>
                  <a:srgbClr val="C00000"/>
                </a:solidFill>
              </a:rPr>
              <a:t>activity</a:t>
            </a:r>
          </a:p>
        </p:txBody>
      </p:sp>
      <p:sp>
        <p:nvSpPr>
          <p:cNvPr id="4" name="TextBox 3">
            <a:extLst>
              <a:ext uri="{FF2B5EF4-FFF2-40B4-BE49-F238E27FC236}">
                <a16:creationId xmlns:a16="http://schemas.microsoft.com/office/drawing/2014/main" id="{9BC5A6C2-E4E5-234B-A57C-185EC6CE32B8}"/>
              </a:ext>
            </a:extLst>
          </p:cNvPr>
          <p:cNvSpPr txBox="1"/>
          <p:nvPr/>
        </p:nvSpPr>
        <p:spPr>
          <a:xfrm>
            <a:off x="1007448" y="2413920"/>
            <a:ext cx="8539602" cy="3354765"/>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Write a 2-3 paragraph about your project.</a:t>
            </a:r>
          </a:p>
          <a:p>
            <a:pPr marL="457200" indent="-457200">
              <a:spcAft>
                <a:spcPts val="1200"/>
              </a:spcAft>
              <a:buFont typeface="Arial" panose="020B0604020202020204" pitchFamily="34" charset="0"/>
              <a:buChar char="•"/>
            </a:pPr>
            <a:r>
              <a:rPr lang="en-US" sz="3200" dirty="0">
                <a:latin typeface="Avenir Book" panose="02000503020000020003" pitchFamily="2" charset="0"/>
              </a:rPr>
              <a:t>Talk about why you chose to do this, who inspired you, your support along the way, and what you got out of the workshop</a:t>
            </a:r>
          </a:p>
          <a:p>
            <a:pPr marL="457200" indent="-457200">
              <a:spcAft>
                <a:spcPts val="1200"/>
              </a:spcAft>
              <a:buFont typeface="Arial" panose="020B0604020202020204" pitchFamily="34" charset="0"/>
              <a:buChar char="•"/>
            </a:pPr>
            <a:r>
              <a:rPr lang="en-US" sz="3200" dirty="0">
                <a:latin typeface="Avenir Book" panose="02000503020000020003" pitchFamily="2" charset="0"/>
              </a:rPr>
              <a:t>Help other students with their speeches if needed</a:t>
            </a:r>
          </a:p>
        </p:txBody>
      </p:sp>
    </p:spTree>
    <p:extLst>
      <p:ext uri="{BB962C8B-B14F-4D97-AF65-F5344CB8AC3E}">
        <p14:creationId xmlns:p14="http://schemas.microsoft.com/office/powerpoint/2010/main" val="2704649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91EA-C739-274E-92A0-5552E6F32722}"/>
              </a:ext>
            </a:extLst>
          </p:cNvPr>
          <p:cNvSpPr>
            <a:spLocks noGrp="1"/>
          </p:cNvSpPr>
          <p:nvPr>
            <p:ph type="ctrTitle"/>
          </p:nvPr>
        </p:nvSpPr>
        <p:spPr>
          <a:xfrm>
            <a:off x="861107" y="1458587"/>
            <a:ext cx="9890234" cy="1208198"/>
          </a:xfrm>
          <a:noFill/>
        </p:spPr>
        <p:txBody>
          <a:bodyPr>
            <a:normAutofit/>
          </a:bodyPr>
          <a:lstStyle/>
          <a:p>
            <a:pPr algn="l"/>
            <a:r>
              <a:rPr lang="en-US" dirty="0"/>
              <a:t>Home</a:t>
            </a:r>
            <a:r>
              <a:rPr lang="en-US" dirty="0">
                <a:solidFill>
                  <a:srgbClr val="C00000"/>
                </a:solidFill>
              </a:rPr>
              <a:t>work</a:t>
            </a:r>
          </a:p>
        </p:txBody>
      </p:sp>
      <p:sp>
        <p:nvSpPr>
          <p:cNvPr id="4" name="TextBox 3">
            <a:extLst>
              <a:ext uri="{FF2B5EF4-FFF2-40B4-BE49-F238E27FC236}">
                <a16:creationId xmlns:a16="http://schemas.microsoft.com/office/drawing/2014/main" id="{9BC5A6C2-E4E5-234B-A57C-185EC6CE32B8}"/>
              </a:ext>
            </a:extLst>
          </p:cNvPr>
          <p:cNvSpPr txBox="1"/>
          <p:nvPr/>
        </p:nvSpPr>
        <p:spPr>
          <a:xfrm>
            <a:off x="518985" y="3186739"/>
            <a:ext cx="8696733" cy="156966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latin typeface="Avenir Book" panose="02000503020000020003" pitchFamily="2" charset="0"/>
              </a:rPr>
              <a:t>You don’t necessarily have to memorize it, but try to practice your speech so you can occasionally look up at the audience.</a:t>
            </a:r>
          </a:p>
        </p:txBody>
      </p:sp>
    </p:spTree>
    <p:extLst>
      <p:ext uri="{BB962C8B-B14F-4D97-AF65-F5344CB8AC3E}">
        <p14:creationId xmlns:p14="http://schemas.microsoft.com/office/powerpoint/2010/main" val="2088626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id="{548D3DE2-0806-BE4F-87AB-2D742C12EDAF}" vid="{5AE46AF0-8444-B340-9302-F4AF2B42C94B}"/>
    </a:ext>
  </a:extLst>
</a:theme>
</file>

<file path=docProps/app.xml><?xml version="1.0" encoding="utf-8"?>
<Properties xmlns="http://schemas.openxmlformats.org/officeDocument/2006/extended-properties" xmlns:vt="http://schemas.openxmlformats.org/officeDocument/2006/docPropsVTypes">
  <Template/>
  <TotalTime>251</TotalTime>
  <Words>293</Words>
  <Application>Microsoft Macintosh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Avenir Black</vt:lpstr>
      <vt:lpstr>Avenir Book</vt:lpstr>
      <vt:lpstr>Avenir Next</vt:lpstr>
      <vt:lpstr>Office Theme</vt:lpstr>
      <vt:lpstr>Speaking in front of an audience</vt:lpstr>
      <vt:lpstr>Becoming a better  public speaker</vt:lpstr>
      <vt:lpstr>Things to remember</vt:lpstr>
      <vt:lpstr>PowerPoint Presentation</vt:lpstr>
      <vt:lpstr>PowerPoint Presentation</vt:lpstr>
      <vt:lpstr>PowerPoint Presentation</vt:lpstr>
      <vt:lpstr>PowerPoint Presentation</vt:lpstr>
      <vt:lpstr>In-class activity</vt:lpstr>
      <vt:lpstr>Homework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this class about?”</dc:title>
  <dc:creator>Woo, Monique C. (MU-Student)</dc:creator>
  <cp:lastModifiedBy>Woo, Monique C. (MU-Student)</cp:lastModifiedBy>
  <cp:revision>34</cp:revision>
  <dcterms:created xsi:type="dcterms:W3CDTF">2020-04-23T23:03:06Z</dcterms:created>
  <dcterms:modified xsi:type="dcterms:W3CDTF">2020-04-24T03:17:07Z</dcterms:modified>
</cp:coreProperties>
</file>