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01" r:id="rId3"/>
    <p:sldId id="326" r:id="rId4"/>
    <p:sldId id="332" r:id="rId5"/>
    <p:sldId id="333" r:id="rId6"/>
    <p:sldId id="334" r:id="rId7"/>
    <p:sldId id="335" r:id="rId8"/>
    <p:sldId id="336" r:id="rId9"/>
    <p:sldId id="337" r:id="rId10"/>
    <p:sldId id="319" r:id="rId11"/>
    <p:sldId id="330" r:id="rId12"/>
    <p:sldId id="33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/>
    <p:restoredTop sz="96327"/>
  </p:normalViewPr>
  <p:slideViewPr>
    <p:cSldViewPr snapToGrid="0" snapToObjects="1">
      <p:cViewPr varScale="1">
        <p:scale>
          <a:sx n="70" d="100"/>
          <a:sy n="70" d="100"/>
        </p:scale>
        <p:origin x="192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22A-8C10-F54E-B845-52DEF6D5E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CB2E3-2613-074E-8DAD-0D72493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1E53-C84B-2A42-8F21-893BFD24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6-CB77-D04B-9FAB-DBDC3128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5475-C1C6-F945-9682-D9EA0C8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3C84-4225-3542-A123-02C89DFC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CA5D-8C36-3149-9D6F-8B6D3C689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4658-B695-5A41-89FF-3C9C3EA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F9E4F-DFEF-3447-A7F9-1561D624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F8A1-34E6-F846-A4F7-490C2AD0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DD27D-5324-A347-A115-87872C3F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C4F6-FDF7-994B-8188-D3F933A23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7476-6C7C-F646-BC7A-11059C78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CA84-4A4B-604A-8DEC-8DE9B03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DDC-3BE8-4548-B895-9AD43A53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1076-32C2-0B4F-96BC-DD7F8012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BCC6-8B28-6247-A46F-6D60FC04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0B47-723A-074D-8191-7FF16CF2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238C-E1A2-324F-921E-39E4E7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A2F-1BF0-0447-BB47-E7DC42D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11D3-2108-AA41-BEB0-11D596C2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18DA-6BAE-A846-BC8C-491710C5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B841-29D5-BD49-8A82-AEA0FA1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59DC-7FFA-8049-99E0-97DBEB6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6242-3E23-BF4B-97CE-1984D1B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4807-B660-AB4F-8557-61E09F7F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F5B7-4F28-1845-A144-2B541AD25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3C7E0-E92E-BE43-9263-D62DF053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76A4-FB18-144E-B95E-B1A0E055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5688D-6E51-DA43-839E-3C980994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D1B54-4D76-8F4A-8E46-20EBF1F2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75AF-EF99-1F47-943B-79150D74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2872-B96A-274D-A460-C3FC281BD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6E260-260A-744E-8B0F-8FEB9870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0B77A-FF22-7B49-A26A-53FEFACE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60CE9-CA3A-6E45-B2B7-9BA20FE3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41495-C598-2F46-8540-0515D39D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E89B-1F25-CF43-8B62-07B6EABC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6748-0A86-C24B-A868-862E64EB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D21-AAC5-4B45-90FC-2A5466B3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9CD9-004C-4048-9714-E67E68C2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352F7-E1E1-D740-9D58-A3C483E1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DEB5D-6D5A-9844-8978-5DE9142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5927B-F80B-B340-8229-0991CC09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B3E43-A782-C248-9018-4C6D69B0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AAD1-AA7B-CE48-86A7-8D153B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A46-FC97-EB49-AD08-25215595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9AA7-66B7-9B40-A69A-F22BFAE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D8A3-B2AD-F949-B372-B1EC5903A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E7E9-CB88-7042-9409-FB86AFF2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8727-071A-4244-8E41-A2A8AF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91B-3A91-6C48-8997-83438A99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E459-18FB-3F43-9365-3B4F9B3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652CB-DCA6-594A-A10F-5246220EF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B3F6-614A-C84E-A64F-523A89A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BA37-0297-FC4E-AD89-726AFCFF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5F55-07ED-B14B-A004-592A94F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98535-97ED-FB42-B30C-4FF2874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D50D8-300E-D149-A516-9C4BF1C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BB402-E36B-474D-9D0C-2D8A3A5C5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CB3B-E591-7549-80D9-23002DD3B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B71B662E-C36F-CF4F-AED6-4BCAB2495315}" type="datetimeFigureOut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C925-9B2D-6342-94E0-083113F5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1B35-F5D1-1841-983E-04B5D2CB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B4C2C9F-DC14-134B-A2D6-6DC4EFD47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4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pet__fish/" TargetMode="External"/><Relationship Id="rId2" Type="http://schemas.openxmlformats.org/officeDocument/2006/relationships/hyperlink" Target="https://www.instagram.com/amylombard/?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agram.com/callakessler/?hl=en" TargetMode="External"/><Relationship Id="rId5" Type="http://schemas.openxmlformats.org/officeDocument/2006/relationships/hyperlink" Target="https://www.instagram.com/daniellelevitt/?hl=en" TargetMode="External"/><Relationship Id="rId4" Type="http://schemas.openxmlformats.org/officeDocument/2006/relationships/hyperlink" Target="https://www.instagram.com/steffenieburns/?hl=e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254" y="3916901"/>
            <a:ext cx="10280419" cy="1208198"/>
          </a:xfrm>
        </p:spPr>
        <p:txBody>
          <a:bodyPr>
            <a:noAutofit/>
          </a:bodyPr>
          <a:lstStyle/>
          <a:p>
            <a:pPr algn="l"/>
            <a:r>
              <a:rPr lang="en-US" sz="8000" dirty="0"/>
              <a:t>Lighting</a:t>
            </a:r>
          </a:p>
        </p:txBody>
      </p:sp>
    </p:spTree>
    <p:extLst>
      <p:ext uri="{BB962C8B-B14F-4D97-AF65-F5344CB8AC3E}">
        <p14:creationId xmlns:p14="http://schemas.microsoft.com/office/powerpoint/2010/main" val="291547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B3C3D-C505-C84F-A842-8D1A9A61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0675"/>
            <a:ext cx="7994904" cy="5670336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rgbClr val="C00000"/>
                </a:solidFill>
                <a:latin typeface="Avenir Black" panose="02000503020000020003" pitchFamily="2" charset="0"/>
              </a:rPr>
              <a:t>Photographers with unique lighting techniques:</a:t>
            </a:r>
          </a:p>
          <a:p>
            <a:pPr lvl="0"/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Amy Lombard</a:t>
            </a:r>
            <a:endParaRPr lang="en-US" dirty="0"/>
          </a:p>
          <a:p>
            <a:pPr lvl="0"/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Peter Fischer</a:t>
            </a:r>
            <a:endParaRPr lang="en-US" dirty="0"/>
          </a:p>
          <a:p>
            <a:pPr lvl="0"/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Steffenie Burns</a:t>
            </a:r>
            <a:endParaRPr lang="en-US" dirty="0"/>
          </a:p>
          <a:p>
            <a:pPr lvl="0"/>
            <a:r>
              <a:rPr lang="en-US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Danielle Levitt</a:t>
            </a:r>
            <a:endParaRPr lang="en-US" dirty="0"/>
          </a:p>
          <a:p>
            <a:pPr lvl="0"/>
            <a:r>
              <a:rPr lang="en-US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Calla Kessler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7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91731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Guest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speaker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50883" y="2890391"/>
            <a:ext cx="8539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Who is it?</a:t>
            </a:r>
          </a:p>
        </p:txBody>
      </p:sp>
    </p:spTree>
    <p:extLst>
      <p:ext uri="{BB962C8B-B14F-4D97-AF65-F5344CB8AC3E}">
        <p14:creationId xmlns:p14="http://schemas.microsoft.com/office/powerpoint/2010/main" val="2704649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036" y="472470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Home</a:t>
            </a:r>
            <a:r>
              <a:rPr lang="en-US" dirty="0">
                <a:solidFill>
                  <a:srgbClr val="C00000"/>
                </a:solidFill>
              </a:rPr>
              <a:t>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518985" y="1680668"/>
            <a:ext cx="1123882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To actually see what a difference lighting can make on your images, you will be making the same photo at different times of the day.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Find a spot you like and remember where and how you took the image.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When you wake up in the morning, before you go to school, when you get back from school, etc.)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Try photographing at golden hour (when the sun is by the horizon)</a:t>
            </a:r>
          </a:p>
        </p:txBody>
      </p:sp>
    </p:spTree>
    <p:extLst>
      <p:ext uri="{BB962C8B-B14F-4D97-AF65-F5344CB8AC3E}">
        <p14:creationId xmlns:p14="http://schemas.microsoft.com/office/powerpoint/2010/main" val="208862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873339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A photographer’s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tool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317824" y="2279245"/>
            <a:ext cx="1155635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Without light, there wouldn’t be pictures.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It’s so important because it not only determines how bright or dark your photos are going to be, but it can also affect the quality, composition and tone of them.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It’s something you ALWAYS have to think about because it could make or break your photos.</a:t>
            </a:r>
            <a:endParaRPr lang="en-US" sz="3200" dirty="0">
              <a:latin typeface="Avenir Black" panose="02000503020000020003" pitchFamily="2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5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618484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venir Next" panose="020B0503020202020204" pitchFamily="34" charset="0"/>
              </a:rPr>
              <a:t>Natural </a:t>
            </a:r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vs. </a:t>
            </a:r>
            <a:r>
              <a:rPr lang="en-US" dirty="0">
                <a:latin typeface="Avenir Next" panose="020B0503020202020204" pitchFamily="34" charset="0"/>
              </a:rPr>
              <a:t>Artificial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407878" y="2147959"/>
            <a:ext cx="113762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Natural light </a:t>
            </a:r>
            <a:r>
              <a:rPr lang="en-US" sz="3200" dirty="0">
                <a:latin typeface="Avenir Book" panose="02000503020000020003" pitchFamily="2" charset="0"/>
              </a:rPr>
              <a:t>is the available light that you have no control over, like the sun and the moon.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Artificial light </a:t>
            </a:r>
            <a:r>
              <a:rPr lang="en-US" sz="3200" dirty="0">
                <a:latin typeface="Avenir Book" panose="02000503020000020003" pitchFamily="2" charset="0"/>
              </a:rPr>
              <a:t>is basically any other light source on this planet, like a flash, LED light, lamp, etc.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When you’re new to photography, it’s important to first master now natural light works before even dabbling in artificial. But understanding the differences will make you a better photographer in the end.</a:t>
            </a:r>
          </a:p>
        </p:txBody>
      </p:sp>
    </p:spTree>
    <p:extLst>
      <p:ext uri="{BB962C8B-B14F-4D97-AF65-F5344CB8AC3E}">
        <p14:creationId xmlns:p14="http://schemas.microsoft.com/office/powerpoint/2010/main" val="235601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742052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Pros</a:t>
            </a:r>
            <a:r>
              <a:rPr lang="en-US" dirty="0">
                <a:latin typeface="Avenir Next" panose="020B0503020202020204" pitchFamily="34" charset="0"/>
              </a:rPr>
              <a:t> to natural light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A2F40-9FDA-3B42-82AD-70E844ED3360}"/>
              </a:ext>
            </a:extLst>
          </p:cNvPr>
          <p:cNvSpPr txBox="1"/>
          <p:nvPr/>
        </p:nvSpPr>
        <p:spPr>
          <a:xfrm>
            <a:off x="383165" y="2364462"/>
            <a:ext cx="109356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There is no need for any extra equipment, and there is a LOT of it.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 only thing you need when shooting with natural light is your camera.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During dusk and dawn, there is a time we call “golden hour” when the sun is at the horizon and casts the most warm, soft light.</a:t>
            </a:r>
          </a:p>
        </p:txBody>
      </p:sp>
    </p:spTree>
    <p:extLst>
      <p:ext uri="{BB962C8B-B14F-4D97-AF65-F5344CB8AC3E}">
        <p14:creationId xmlns:p14="http://schemas.microsoft.com/office/powerpoint/2010/main" val="204800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742052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Cons</a:t>
            </a:r>
            <a:r>
              <a:rPr lang="en-US" dirty="0">
                <a:latin typeface="Avenir Next" panose="020B0503020202020204" pitchFamily="34" charset="0"/>
              </a:rPr>
              <a:t> to natural light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A2F40-9FDA-3B42-82AD-70E844ED3360}"/>
              </a:ext>
            </a:extLst>
          </p:cNvPr>
          <p:cNvSpPr txBox="1"/>
          <p:nvPr/>
        </p:nvSpPr>
        <p:spPr>
          <a:xfrm>
            <a:off x="383165" y="2364462"/>
            <a:ext cx="10935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 is sometimes unreliable. It depends on mother nature and the time of day, and you can only really control one of those things.</a:t>
            </a:r>
          </a:p>
        </p:txBody>
      </p:sp>
    </p:spTree>
    <p:extLst>
      <p:ext uri="{BB962C8B-B14F-4D97-AF65-F5344CB8AC3E}">
        <p14:creationId xmlns:p14="http://schemas.microsoft.com/office/powerpoint/2010/main" val="178398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742052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Pros</a:t>
            </a:r>
            <a:r>
              <a:rPr lang="en-US" dirty="0">
                <a:latin typeface="Avenir Next" panose="020B0503020202020204" pitchFamily="34" charset="0"/>
              </a:rPr>
              <a:t> to artificial light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A2F40-9FDA-3B42-82AD-70E844ED3360}"/>
              </a:ext>
            </a:extLst>
          </p:cNvPr>
          <p:cNvSpPr txBox="1"/>
          <p:nvPr/>
        </p:nvSpPr>
        <p:spPr>
          <a:xfrm>
            <a:off x="635648" y="2389176"/>
            <a:ext cx="1093562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can control any aspect of it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Make it look natural or harsh; you’re able to manipulate it into what you want</a:t>
            </a:r>
          </a:p>
        </p:txBody>
      </p:sp>
    </p:spTree>
    <p:extLst>
      <p:ext uri="{BB962C8B-B14F-4D97-AF65-F5344CB8AC3E}">
        <p14:creationId xmlns:p14="http://schemas.microsoft.com/office/powerpoint/2010/main" val="4041834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742052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Cons</a:t>
            </a:r>
            <a:r>
              <a:rPr lang="en-US" dirty="0">
                <a:latin typeface="Avenir Next" panose="020B0503020202020204" pitchFamily="34" charset="0"/>
              </a:rPr>
              <a:t> to artificial light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A2F40-9FDA-3B42-82AD-70E844ED3360}"/>
              </a:ext>
            </a:extLst>
          </p:cNvPr>
          <p:cNvSpPr txBox="1"/>
          <p:nvPr/>
        </p:nvSpPr>
        <p:spPr>
          <a:xfrm>
            <a:off x="635648" y="2389176"/>
            <a:ext cx="1093562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There is a lot more gear that is involved when using artificial light. Not always, but it’s more than just your camera.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 could also be finnicky and not work how you want it if you don’t fully understand how to work them.</a:t>
            </a:r>
          </a:p>
        </p:txBody>
      </p:sp>
    </p:spTree>
    <p:extLst>
      <p:ext uri="{BB962C8B-B14F-4D97-AF65-F5344CB8AC3E}">
        <p14:creationId xmlns:p14="http://schemas.microsoft.com/office/powerpoint/2010/main" val="2772490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1007983"/>
            <a:ext cx="11556352" cy="120819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Opportunities </a:t>
            </a:r>
            <a:r>
              <a:rPr lang="en-US" dirty="0">
                <a:latin typeface="Avenir Next" panose="020B0503020202020204" pitchFamily="34" charset="0"/>
              </a:rPr>
              <a:t>in </a:t>
            </a:r>
            <a:br>
              <a:rPr lang="en-US" dirty="0">
                <a:latin typeface="Avenir Next" panose="020B0503020202020204" pitchFamily="34" charset="0"/>
              </a:rPr>
            </a:br>
            <a:r>
              <a:rPr lang="en-US" dirty="0">
                <a:latin typeface="Avenir Next" panose="020B0503020202020204" pitchFamily="34" charset="0"/>
              </a:rPr>
              <a:t>knowing lighting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A2F40-9FDA-3B42-82AD-70E844ED3360}"/>
              </a:ext>
            </a:extLst>
          </p:cNvPr>
          <p:cNvSpPr txBox="1"/>
          <p:nvPr/>
        </p:nvSpPr>
        <p:spPr>
          <a:xfrm>
            <a:off x="628188" y="2389176"/>
            <a:ext cx="109356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Painting with light — which we do in Lesson 2 — is a great technique to set you apart from other people. We do it at a small scale, but imaging being able to do it on a massive scale.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In portrait photography, knowing how to light is ESSENTIAL. If you get really good, you could be hired on by publications to photograph big celebrities and other famous people. 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56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1007983"/>
            <a:ext cx="11556352" cy="120819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Opportunities </a:t>
            </a:r>
            <a:r>
              <a:rPr lang="en-US" dirty="0">
                <a:latin typeface="Avenir Next" panose="020B0503020202020204" pitchFamily="34" charset="0"/>
              </a:rPr>
              <a:t>in </a:t>
            </a:r>
            <a:br>
              <a:rPr lang="en-US" dirty="0">
                <a:latin typeface="Avenir Next" panose="020B0503020202020204" pitchFamily="34" charset="0"/>
              </a:rPr>
            </a:br>
            <a:r>
              <a:rPr lang="en-US" dirty="0">
                <a:latin typeface="Avenir Next" panose="020B0503020202020204" pitchFamily="34" charset="0"/>
              </a:rPr>
              <a:t>knowing lighting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A2F40-9FDA-3B42-82AD-70E844ED3360}"/>
              </a:ext>
            </a:extLst>
          </p:cNvPr>
          <p:cNvSpPr txBox="1"/>
          <p:nvPr/>
        </p:nvSpPr>
        <p:spPr>
          <a:xfrm>
            <a:off x="628188" y="2957587"/>
            <a:ext cx="109356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It’s also extremely important in a lot of different types of photography like fashion and wedding photography. Knowing how to use the light in your favor will make clients choose you over others. </a:t>
            </a:r>
          </a:p>
        </p:txBody>
      </p:sp>
    </p:spTree>
    <p:extLst>
      <p:ext uri="{BB962C8B-B14F-4D97-AF65-F5344CB8AC3E}">
        <p14:creationId xmlns:p14="http://schemas.microsoft.com/office/powerpoint/2010/main" val="1912136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48D3DE2-0806-BE4F-87AB-2D742C12EDAF}" vid="{5AE46AF0-8444-B340-9302-F4AF2B42C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542</Words>
  <Application>Microsoft Macintosh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Black</vt:lpstr>
      <vt:lpstr>Avenir Book</vt:lpstr>
      <vt:lpstr>Avenir Next</vt:lpstr>
      <vt:lpstr>Office Theme</vt:lpstr>
      <vt:lpstr>Lighting</vt:lpstr>
      <vt:lpstr>A photographer’s tool</vt:lpstr>
      <vt:lpstr>Natural vs. Artificial</vt:lpstr>
      <vt:lpstr>Pros to natural light</vt:lpstr>
      <vt:lpstr>Cons to natural light</vt:lpstr>
      <vt:lpstr>Pros to artificial light</vt:lpstr>
      <vt:lpstr>Cons to artificial light</vt:lpstr>
      <vt:lpstr>Opportunities in  knowing lighting</vt:lpstr>
      <vt:lpstr>Opportunities in  knowing lighting</vt:lpstr>
      <vt:lpstr>PowerPoint Presentation</vt:lpstr>
      <vt:lpstr>Guest speaker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this class about?”</dc:title>
  <dc:creator>Woo, Monique C. (MU-Student)</dc:creator>
  <cp:lastModifiedBy>Woo, Monique C. (MU-Student)</cp:lastModifiedBy>
  <cp:revision>34</cp:revision>
  <dcterms:created xsi:type="dcterms:W3CDTF">2020-04-23T23:03:06Z</dcterms:created>
  <dcterms:modified xsi:type="dcterms:W3CDTF">2020-04-27T02:41:49Z</dcterms:modified>
</cp:coreProperties>
</file>