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8" r:id="rId2"/>
    <p:sldId id="301" r:id="rId3"/>
    <p:sldId id="326" r:id="rId4"/>
    <p:sldId id="332" r:id="rId5"/>
    <p:sldId id="324" r:id="rId6"/>
    <p:sldId id="287" r:id="rId7"/>
    <p:sldId id="330" r:id="rId8"/>
    <p:sldId id="33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24"/>
    <p:restoredTop sz="96327"/>
  </p:normalViewPr>
  <p:slideViewPr>
    <p:cSldViewPr snapToGrid="0" snapToObjects="1">
      <p:cViewPr varScale="1">
        <p:scale>
          <a:sx n="70" d="100"/>
          <a:sy n="70" d="100"/>
        </p:scale>
        <p:origin x="192" y="1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BF22A-8C10-F54E-B845-52DEF6D5E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ECB2E3-2613-074E-8DAD-0D72493C1D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51E53-C84B-2A42-8F21-893BFD24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CFE36-CB77-D04B-9FAB-DBDC3128C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85475-C1C6-F945-9682-D9EA0C80F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3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23C84-4225-3542-A123-02C89DFC9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8ACA5D-8C36-3149-9D6F-8B6D3C6896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84658-B695-5A41-89FF-3C9C3EA03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F9E4F-DFEF-3447-A7F9-1561D6244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FF8A1-34E6-F846-A4F7-490C2AD0A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5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FDD27D-5324-A347-A115-87872C3F29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58C4F6-FDF7-994B-8188-D3F933A23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47476-6C7C-F646-BC7A-11059C78F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CCA84-4A4B-604A-8DEC-8DE9B03EA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46DDC-3BE8-4548-B895-9AD43A53B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0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A1076-32C2-0B4F-96BC-DD7F80128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5BCC6-8B28-6247-A46F-6D60FC04D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F0B47-723A-074D-8191-7FF16CF29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1238C-E1A2-324F-921E-39E4E75DC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36A2F-1BF0-0447-BB47-E7DC42DAF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40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611D3-2108-AA41-BEB0-11D596C21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1818DA-6BAE-A846-BC8C-491710C51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BB841-29D5-BD49-8A82-AEA0FA1AD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259DC-7FFA-8049-99E0-97DBEB6A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36242-3E23-BF4B-97CE-1984D1BC9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C4807-B660-AB4F-8557-61E09F7F5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FF5B7-4F28-1845-A144-2B541AD259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E3C7E0-E92E-BE43-9263-D62DF0537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176A4-FB18-144E-B95E-B1A0E0550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35688D-6E51-DA43-839E-3C9809945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8D1B54-4D76-8F4A-8E46-20EBF1F21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9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475AF-EF99-1F47-943B-79150D747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F92872-B96A-274D-A460-C3FC281BD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16E260-260A-744E-8B0F-8FEB98709E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30B77A-FF22-7B49-A26A-53FEFACEB1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60CE9-CA3A-6E45-B2B7-9BA20FE32D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341495-C598-2F46-8540-0515D39DA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63E89B-1F25-CF43-8B62-07B6EABC6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C26748-0A86-C24B-A868-862E64EBF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48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E0D21-AAC5-4B45-90FC-2A5466B3C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B79CD9-004C-4048-9714-E67E68C23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5352F7-E1E1-D740-9D58-A3C483E1A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DDEB5D-6D5A-9844-8978-5DE9142D0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9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15927B-F80B-B340-8229-0991CC09A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4B3E43-A782-C248-9018-4C6D69B07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3CAAD1-AA7B-CE48-86A7-8D153B303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83A46-FC97-EB49-AD08-252155957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99AA7-66B7-9B40-A69A-F22BFAE20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1BD8A3-B2AD-F949-B372-B1EC5903A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EBE7E9-CB88-7042-9409-FB86AFF2C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BF8727-071A-4244-8E41-A2A8AF14A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C5091B-3A91-6C48-8997-83438A99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3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7E459-18FB-3F43-9365-3B4F9B3E5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5652CB-DCA6-594A-A10F-5246220EFB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6FB3F6-614A-C84E-A64F-523A89AB5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D6BA37-0297-FC4E-AD89-726AFCFFC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245F55-07ED-B14B-A004-592A94F64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98535-97ED-FB42-B30C-4FF28747B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9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7D50D8-300E-D149-A516-9C4BF1C1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BB402-E36B-474D-9D0C-2D8A3A5C5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0CB3B-E591-7549-80D9-23002DD3B1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fld id="{B71B662E-C36F-CF4F-AED6-4BCAB2495315}" type="datetimeFigureOut">
              <a:rPr lang="en-US" smtClean="0"/>
              <a:pPr/>
              <a:t>4/26/20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3C925-9B2D-6342-94E0-083113F586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r>
              <a:rPr lang="en-US" dirty="0"/>
              <a:t>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11B35-F5D1-1841-983E-04B5D2CB4A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fld id="{7B4C2C9F-DC14-134B-A2D6-6DC4EFD47F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3546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venir Black" panose="0200050302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omaspeschak.com/" TargetMode="External"/><Relationship Id="rId2" Type="http://schemas.openxmlformats.org/officeDocument/2006/relationships/hyperlink" Target="https://www.ralphpace.com/Project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nstagram.com/matejbergoc/?hl=en" TargetMode="External"/><Relationship Id="rId4" Type="http://schemas.openxmlformats.org/officeDocument/2006/relationships/hyperlink" Target="https://www.instagram.com/aliciaunderwater/?utm_source=ig_embe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4254" y="3916901"/>
            <a:ext cx="10280419" cy="1208198"/>
          </a:xfrm>
        </p:spPr>
        <p:txBody>
          <a:bodyPr>
            <a:noAutofit/>
          </a:bodyPr>
          <a:lstStyle/>
          <a:p>
            <a:pPr algn="l"/>
            <a:r>
              <a:rPr lang="en-US" sz="8000" dirty="0">
                <a:solidFill>
                  <a:srgbClr val="C00000"/>
                </a:solidFill>
              </a:rPr>
              <a:t>Underwater</a:t>
            </a:r>
            <a:r>
              <a:rPr lang="en-US" sz="8000" dirty="0"/>
              <a:t> photography</a:t>
            </a:r>
            <a:endParaRPr lang="en-US" sz="8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471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648" y="354355"/>
            <a:ext cx="11556352" cy="1208198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Avenir Next" panose="020B0503020202020204" pitchFamily="34" charset="0"/>
              </a:rPr>
              <a:t>What it </a:t>
            </a:r>
            <a:r>
              <a:rPr lang="en-US" b="1" dirty="0">
                <a:solidFill>
                  <a:srgbClr val="C00000"/>
                </a:solidFill>
                <a:latin typeface="Avenir Next" panose="020B0503020202020204" pitchFamily="34" charset="0"/>
              </a:rPr>
              <a:t>takes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317824" y="1562553"/>
            <a:ext cx="1155635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The thing with underwater photography is that you have to learn how to scuba dive first.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It can be a time-consuming and pricey feat, but if you’re passionate about it, you can definitely make a career out of it.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There are some photographers who incorporate underwater photographer into their specialties, and there are some who solely do it. It’s ultimately up to you</a:t>
            </a:r>
            <a:endParaRPr lang="en-US" sz="3200" dirty="0">
              <a:latin typeface="Avenir Black" panose="02000503020000020003" pitchFamily="2" charset="0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200" dirty="0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156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7878" y="371350"/>
            <a:ext cx="11556352" cy="1208198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Avenir Next" panose="020B0503020202020204" pitchFamily="34" charset="0"/>
              </a:rPr>
              <a:t>Opportunities</a:t>
            </a:r>
            <a:r>
              <a:rPr lang="en-US" dirty="0">
                <a:latin typeface="Avenir Next" panose="020B0503020202020204" pitchFamily="34" charset="0"/>
              </a:rPr>
              <a:t> in it</a:t>
            </a:r>
            <a:endParaRPr lang="en-US" b="1" dirty="0">
              <a:solidFill>
                <a:srgbClr val="C00000"/>
              </a:solidFill>
              <a:latin typeface="Avenir Next" panose="020B0503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407878" y="2147959"/>
            <a:ext cx="11376243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Underwater photography is definitely a niche, but if you do specialize in it, there are a lot of really cool and fulfilling jobs can explore:</a:t>
            </a:r>
          </a:p>
          <a:p>
            <a:pPr marL="914400" lvl="1" indent="-4572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3200" dirty="0">
                <a:latin typeface="Avenir Book" panose="02000503020000020003" pitchFamily="2" charset="0"/>
              </a:rPr>
              <a:t>Be a part for an organization that focuses on conservation and marine life.</a:t>
            </a:r>
          </a:p>
          <a:p>
            <a:pPr marL="914400" lvl="1" indent="-4572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3200" dirty="0">
                <a:latin typeface="Avenir Book" panose="02000503020000020003" pitchFamily="2" charset="0"/>
              </a:rPr>
              <a:t>Photograph for specialized publications like Sports Diver, </a:t>
            </a:r>
            <a:r>
              <a:rPr lang="en-US" sz="3200" dirty="0" err="1">
                <a:latin typeface="Avenir Book" panose="02000503020000020003" pitchFamily="2" charset="0"/>
              </a:rPr>
              <a:t>XRay</a:t>
            </a:r>
            <a:r>
              <a:rPr lang="en-US" sz="3200" dirty="0">
                <a:latin typeface="Avenir Book" panose="02000503020000020003" pitchFamily="2" charset="0"/>
              </a:rPr>
              <a:t> Magazine, or Ocean Realm. </a:t>
            </a:r>
          </a:p>
        </p:txBody>
      </p:sp>
    </p:spTree>
    <p:extLst>
      <p:ext uri="{BB962C8B-B14F-4D97-AF65-F5344CB8AC3E}">
        <p14:creationId xmlns:p14="http://schemas.microsoft.com/office/powerpoint/2010/main" val="2356013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7878" y="371350"/>
            <a:ext cx="11556352" cy="1208198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Avenir Next" panose="020B0503020202020204" pitchFamily="34" charset="0"/>
              </a:rPr>
              <a:t>Opportunities</a:t>
            </a:r>
            <a:r>
              <a:rPr lang="en-US" dirty="0">
                <a:latin typeface="Avenir Next" panose="020B0503020202020204" pitchFamily="34" charset="0"/>
              </a:rPr>
              <a:t> in it</a:t>
            </a:r>
            <a:endParaRPr lang="en-US" b="1" dirty="0">
              <a:solidFill>
                <a:srgbClr val="C00000"/>
              </a:solidFill>
              <a:latin typeface="Avenir Next" panose="020B0503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407878" y="2147959"/>
            <a:ext cx="1137624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3200" dirty="0">
                <a:latin typeface="Avenir Book" panose="02000503020000020003" pitchFamily="2" charset="0"/>
              </a:rPr>
              <a:t>Become a dive master and teach other people how to do underwater photography.</a:t>
            </a:r>
          </a:p>
          <a:p>
            <a:pPr marL="914400" lvl="1" indent="-4572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3200" dirty="0">
                <a:latin typeface="Avenir Book" panose="02000503020000020003" pitchFamily="2" charset="0"/>
              </a:rPr>
              <a:t>Work on a dive boat and take pictures for other divers.</a:t>
            </a:r>
          </a:p>
          <a:p>
            <a:pPr marL="914400" lvl="1" indent="-4572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3200" dirty="0">
                <a:latin typeface="Avenir Book" panose="02000503020000020003" pitchFamily="2" charset="0"/>
              </a:rPr>
              <a:t>Work for big television stations like Discover Channel or Animal Planet.</a:t>
            </a:r>
          </a:p>
        </p:txBody>
      </p:sp>
    </p:spTree>
    <p:extLst>
      <p:ext uri="{BB962C8B-B14F-4D97-AF65-F5344CB8AC3E}">
        <p14:creationId xmlns:p14="http://schemas.microsoft.com/office/powerpoint/2010/main" val="2048005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9B3C3D-C505-C84F-A842-8D1A9A61E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0403"/>
            <a:ext cx="10515600" cy="5670336"/>
          </a:xfrm>
        </p:spPr>
        <p:txBody>
          <a:bodyPr/>
          <a:lstStyle/>
          <a:p>
            <a:pPr marL="0" indent="0">
              <a:buNone/>
            </a:pPr>
            <a:r>
              <a:rPr lang="en-US" sz="5400" b="1" dirty="0">
                <a:solidFill>
                  <a:srgbClr val="C00000"/>
                </a:solidFill>
                <a:latin typeface="Avenir Black" panose="02000503020000020003" pitchFamily="2" charset="0"/>
              </a:rPr>
              <a:t>Photographers working underwater:</a:t>
            </a:r>
          </a:p>
          <a:p>
            <a:pPr lvl="0"/>
            <a:r>
              <a:rPr lang="en-US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Ralph Pace</a:t>
            </a:r>
            <a:r>
              <a:rPr lang="en-US" dirty="0"/>
              <a:t> </a:t>
            </a:r>
          </a:p>
          <a:p>
            <a:pPr lvl="0"/>
            <a:r>
              <a:rPr lang="en-US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Thomas Peschak</a:t>
            </a:r>
            <a:endParaRPr lang="en-US" dirty="0"/>
          </a:p>
          <a:p>
            <a:pPr lvl="0"/>
            <a:r>
              <a:rPr lang="en-US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Alicia Ward</a:t>
            </a:r>
            <a:r>
              <a:rPr lang="en-US" dirty="0"/>
              <a:t> </a:t>
            </a:r>
          </a:p>
          <a:p>
            <a:pPr lvl="0"/>
            <a:r>
              <a:rPr lang="en-US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Matej Bergoč</a:t>
            </a:r>
            <a:r>
              <a:rPr lang="en-US" dirty="0"/>
              <a:t> (less marine life photography)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731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0883" y="917315"/>
            <a:ext cx="9890234" cy="1208198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/>
              <a:t>In-class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activity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1150883" y="2470261"/>
            <a:ext cx="853960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We will be watching an episode of “Tales by Light” on Netflix.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The series has multiple episodes on underwater photographers all doing different things around the world.</a:t>
            </a:r>
          </a:p>
        </p:txBody>
      </p:sp>
    </p:spTree>
    <p:extLst>
      <p:ext uri="{BB962C8B-B14F-4D97-AF65-F5344CB8AC3E}">
        <p14:creationId xmlns:p14="http://schemas.microsoft.com/office/powerpoint/2010/main" val="2117032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0883" y="917315"/>
            <a:ext cx="9890234" cy="1208198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/>
              <a:t>Guest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speaker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1150883" y="2890391"/>
            <a:ext cx="8539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Who is it?</a:t>
            </a:r>
          </a:p>
        </p:txBody>
      </p:sp>
    </p:spTree>
    <p:extLst>
      <p:ext uri="{BB962C8B-B14F-4D97-AF65-F5344CB8AC3E}">
        <p14:creationId xmlns:p14="http://schemas.microsoft.com/office/powerpoint/2010/main" val="2704649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0883" y="917315"/>
            <a:ext cx="9890234" cy="1208198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/>
              <a:t>Home</a:t>
            </a:r>
            <a:r>
              <a:rPr lang="en-US" dirty="0">
                <a:solidFill>
                  <a:srgbClr val="C00000"/>
                </a:solidFill>
              </a:rPr>
              <a:t>work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1150883" y="2125513"/>
            <a:ext cx="853960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Make 8 different images where you are photographing through something.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I.e. shooting through a window, a glass cup, sunglasses or even a sheer blouse.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You can control the situations and move things around if need be.</a:t>
            </a:r>
          </a:p>
        </p:txBody>
      </p:sp>
    </p:spTree>
    <p:extLst>
      <p:ext uri="{BB962C8B-B14F-4D97-AF65-F5344CB8AC3E}">
        <p14:creationId xmlns:p14="http://schemas.microsoft.com/office/powerpoint/2010/main" val="2088626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" id="{548D3DE2-0806-BE4F-87AB-2D742C12EDAF}" vid="{5AE46AF0-8444-B340-9302-F4AF2B42C94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277</Words>
  <Application>Microsoft Macintosh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Avenir Black</vt:lpstr>
      <vt:lpstr>Avenir Book</vt:lpstr>
      <vt:lpstr>Avenir Next</vt:lpstr>
      <vt:lpstr>Courier New</vt:lpstr>
      <vt:lpstr>Office Theme</vt:lpstr>
      <vt:lpstr>Underwater photography</vt:lpstr>
      <vt:lpstr>What it takes</vt:lpstr>
      <vt:lpstr>Opportunities in it</vt:lpstr>
      <vt:lpstr>Opportunities in it</vt:lpstr>
      <vt:lpstr>PowerPoint Presentation</vt:lpstr>
      <vt:lpstr>In-class activity</vt:lpstr>
      <vt:lpstr>Guest speaker</vt:lpstr>
      <vt:lpstr>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“What is this class about?”</dc:title>
  <dc:creator>Woo, Monique C. (MU-Student)</dc:creator>
  <cp:lastModifiedBy>Woo, Monique C. (MU-Student)</cp:lastModifiedBy>
  <cp:revision>31</cp:revision>
  <dcterms:created xsi:type="dcterms:W3CDTF">2020-04-23T23:03:06Z</dcterms:created>
  <dcterms:modified xsi:type="dcterms:W3CDTF">2020-04-27T02:42:06Z</dcterms:modified>
</cp:coreProperties>
</file>