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301" r:id="rId3"/>
    <p:sldId id="326" r:id="rId4"/>
    <p:sldId id="327" r:id="rId5"/>
    <p:sldId id="328" r:id="rId6"/>
    <p:sldId id="329" r:id="rId7"/>
    <p:sldId id="324" r:id="rId8"/>
    <p:sldId id="287" r:id="rId9"/>
    <p:sldId id="330" r:id="rId10"/>
    <p:sldId id="33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/>
    <p:restoredTop sz="96327"/>
  </p:normalViewPr>
  <p:slideViewPr>
    <p:cSldViewPr snapToGrid="0" snapToObjects="1">
      <p:cViewPr varScale="1">
        <p:scale>
          <a:sx n="70" d="100"/>
          <a:sy n="70" d="100"/>
        </p:scale>
        <p:origin x="192" y="1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BF22A-8C10-F54E-B845-52DEF6D5E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CB2E3-2613-074E-8DAD-0D72493C1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1E53-C84B-2A42-8F21-893BFD24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CFE36-CB77-D04B-9FAB-DBDC3128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5475-C1C6-F945-9682-D9EA0C80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3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3C84-4225-3542-A123-02C89DFC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ACA5D-8C36-3149-9D6F-8B6D3C689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84658-B695-5A41-89FF-3C9C3EA0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F9E4F-DFEF-3447-A7F9-1561D624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FF8A1-34E6-F846-A4F7-490C2AD0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DD27D-5324-A347-A115-87872C3F2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8C4F6-FDF7-994B-8188-D3F933A23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47476-6C7C-F646-BC7A-11059C78F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CCA84-4A4B-604A-8DEC-8DE9B03E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6DDC-3BE8-4548-B895-9AD43A53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0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1076-32C2-0B4F-96BC-DD7F8012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5BCC6-8B28-6247-A46F-6D60FC04D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F0B47-723A-074D-8191-7FF16CF2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1238C-E1A2-324F-921E-39E4E75D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6A2F-1BF0-0447-BB47-E7DC42DA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611D3-2108-AA41-BEB0-11D596C2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818DA-6BAE-A846-BC8C-491710C51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BB841-29D5-BD49-8A82-AEA0FA1A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259DC-7FFA-8049-99E0-97DBEB6A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6242-3E23-BF4B-97CE-1984D1BC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4807-B660-AB4F-8557-61E09F7F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F5B7-4F28-1845-A144-2B541AD25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3C7E0-E92E-BE43-9263-D62DF053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176A4-FB18-144E-B95E-B1A0E055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5688D-6E51-DA43-839E-3C980994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D1B54-4D76-8F4A-8E46-20EBF1F2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9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475AF-EF99-1F47-943B-79150D74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92872-B96A-274D-A460-C3FC281BD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6E260-260A-744E-8B0F-8FEB98709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0B77A-FF22-7B49-A26A-53FEFACEB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60CE9-CA3A-6E45-B2B7-9BA20FE32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41495-C598-2F46-8540-0515D39DA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3E89B-1F25-CF43-8B62-07B6EABC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26748-0A86-C24B-A868-862E64EB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4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0D21-AAC5-4B45-90FC-2A5466B3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79CD9-004C-4048-9714-E67E68C2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352F7-E1E1-D740-9D58-A3C483E1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DEB5D-6D5A-9844-8978-5DE9142D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9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5927B-F80B-B340-8229-0991CC09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B3E43-A782-C248-9018-4C6D69B0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CAAD1-AA7B-CE48-86A7-8D153B30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A46-FC97-EB49-AD08-25215595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99AA7-66B7-9B40-A69A-F22BFAE20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BD8A3-B2AD-F949-B372-B1EC5903A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E7E9-CB88-7042-9409-FB86AFF2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F8727-071A-4244-8E41-A2A8AF14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5091B-3A91-6C48-8997-83438A99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3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7E459-18FB-3F43-9365-3B4F9B3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652CB-DCA6-594A-A10F-5246220EF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FB3F6-614A-C84E-A64F-523A89AB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6BA37-0297-FC4E-AD89-726AFCFF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45F55-07ED-B14B-A004-592A94F6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98535-97ED-FB42-B30C-4FF28747B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7D50D8-300E-D149-A516-9C4BF1C1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BB402-E36B-474D-9D0C-2D8A3A5C5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CB3B-E591-7549-80D9-23002DD3B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B71B662E-C36F-CF4F-AED6-4BCAB2495315}" type="datetimeFigureOut">
              <a:rPr lang="en-US" smtClean="0"/>
              <a:pPr/>
              <a:t>4/26/20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3C925-9B2D-6342-94E0-083113F58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11B35-F5D1-1841-983E-04B5D2CB4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7B4C2C9F-DC14-134B-A2D6-6DC4EFD47F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54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venir Black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iktok.com/@washingtonpost?lang=e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254" y="3916901"/>
            <a:ext cx="10280419" cy="1208198"/>
          </a:xfrm>
        </p:spPr>
        <p:txBody>
          <a:bodyPr>
            <a:noAutofit/>
          </a:bodyPr>
          <a:lstStyle/>
          <a:p>
            <a:pPr algn="l"/>
            <a:r>
              <a:rPr lang="en-US" sz="8000" dirty="0"/>
              <a:t>New trends in </a:t>
            </a:r>
            <a:r>
              <a:rPr lang="en-US" sz="8000" dirty="0">
                <a:solidFill>
                  <a:srgbClr val="C00000"/>
                </a:solidFill>
              </a:rPr>
              <a:t>journalism</a:t>
            </a:r>
          </a:p>
        </p:txBody>
      </p:sp>
    </p:spTree>
    <p:extLst>
      <p:ext uri="{BB962C8B-B14F-4D97-AF65-F5344CB8AC3E}">
        <p14:creationId xmlns:p14="http://schemas.microsoft.com/office/powerpoint/2010/main" val="291547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3" y="917315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Home</a:t>
            </a:r>
            <a:r>
              <a:rPr lang="en-US" dirty="0">
                <a:solidFill>
                  <a:srgbClr val="C00000"/>
                </a:solidFill>
              </a:rPr>
              <a:t>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150883" y="2516497"/>
            <a:ext cx="85396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Create THREE different </a:t>
            </a:r>
            <a:r>
              <a:rPr lang="en-US" sz="3200" dirty="0" err="1">
                <a:latin typeface="Avenir Book" panose="02000503020000020003" pitchFamily="2" charset="0"/>
              </a:rPr>
              <a:t>TikToks</a:t>
            </a:r>
            <a:endParaRPr lang="en-US" sz="3200" dirty="0">
              <a:latin typeface="Avenir Book" panose="02000503020000020003" pitchFamily="2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Make them about a process or an action so that you have to cut, sequence and add text.</a:t>
            </a:r>
          </a:p>
        </p:txBody>
      </p:sp>
    </p:spTree>
    <p:extLst>
      <p:ext uri="{BB962C8B-B14F-4D97-AF65-F5344CB8AC3E}">
        <p14:creationId xmlns:p14="http://schemas.microsoft.com/office/powerpoint/2010/main" val="2088626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354355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venir Next" panose="020B0503020202020204" pitchFamily="34" charset="0"/>
              </a:rPr>
              <a:t>An always </a:t>
            </a:r>
            <a:r>
              <a:rPr lang="en-US" b="1" dirty="0">
                <a:solidFill>
                  <a:srgbClr val="C00000"/>
                </a:solidFill>
                <a:latin typeface="Avenir Next" panose="020B0503020202020204" pitchFamily="34" charset="0"/>
              </a:rPr>
              <a:t>changing</a:t>
            </a:r>
            <a:r>
              <a:rPr lang="en-US" b="1" dirty="0">
                <a:latin typeface="Avenir Next" panose="020B0503020202020204" pitchFamily="34" charset="0"/>
              </a:rPr>
              <a:t> industry</a:t>
            </a:r>
            <a:endParaRPr lang="en-US" b="1" dirty="0">
              <a:solidFill>
                <a:srgbClr val="C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317824" y="1833487"/>
            <a:ext cx="1155635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Before life as we know it, people got their news through paper — with only text and some etchings and eventually incorporated photographs in the mix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Radio and TV became a thing, which allowed the news to be broadcasted to the masses.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Now, in the digital era of journalism, the ways people intake news have become endless — blogs, podcasts, documentary/TV series and the biggest one: </a:t>
            </a:r>
            <a:r>
              <a:rPr lang="en-US" sz="3200" b="1" dirty="0">
                <a:solidFill>
                  <a:srgbClr val="C00000"/>
                </a:solidFill>
                <a:latin typeface="Avenir Black" panose="02000503020000020003" pitchFamily="2" charset="0"/>
              </a:rPr>
              <a:t>social media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15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878" y="371350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Avenir Next" panose="020B0503020202020204" pitchFamily="34" charset="0"/>
              </a:rPr>
              <a:t>The impact of </a:t>
            </a:r>
            <a:r>
              <a:rPr lang="en-US" dirty="0">
                <a:solidFill>
                  <a:srgbClr val="C00000"/>
                </a:solidFill>
                <a:latin typeface="Avenir Next" panose="020B0503020202020204" pitchFamily="34" charset="0"/>
              </a:rPr>
              <a:t>social media</a:t>
            </a:r>
            <a:endParaRPr lang="en-US" b="1" dirty="0">
              <a:solidFill>
                <a:srgbClr val="C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227770" y="1579548"/>
            <a:ext cx="1137624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Through Facebook, Twitter, Instagram and Snapchat just to name a few, news companies are reaching more viewers than ever before.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Journalists can get information out faster and easier than ever.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But that has also come with more misinformation being spread, which is why there continues to be a huge debate as to whether social media is helping or hurting our industry.</a:t>
            </a:r>
          </a:p>
        </p:txBody>
      </p:sp>
    </p:spTree>
    <p:extLst>
      <p:ext uri="{BB962C8B-B14F-4D97-AF65-F5344CB8AC3E}">
        <p14:creationId xmlns:p14="http://schemas.microsoft.com/office/powerpoint/2010/main" val="235601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824" y="1692140"/>
            <a:ext cx="11556352" cy="120819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venir Next" panose="020B0503020202020204" pitchFamily="34" charset="0"/>
              </a:rPr>
              <a:t>Time for visual </a:t>
            </a:r>
            <a:br>
              <a:rPr lang="en-US" dirty="0">
                <a:latin typeface="Avenir Next" panose="020B0503020202020204" pitchFamily="34" charset="0"/>
              </a:rPr>
            </a:br>
            <a:r>
              <a:rPr lang="en-US" dirty="0">
                <a:latin typeface="Avenir Next" panose="020B0503020202020204" pitchFamily="34" charset="0"/>
              </a:rPr>
              <a:t>journalism to </a:t>
            </a:r>
            <a:r>
              <a:rPr lang="en-US" dirty="0">
                <a:solidFill>
                  <a:srgbClr val="C00000"/>
                </a:solidFill>
                <a:latin typeface="Avenir Next" panose="020B0503020202020204" pitchFamily="34" charset="0"/>
              </a:rPr>
              <a:t>shine</a:t>
            </a:r>
            <a:endParaRPr lang="en-US" b="1" dirty="0">
              <a:solidFill>
                <a:srgbClr val="C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317824" y="3122429"/>
            <a:ext cx="1137624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Almost everything nowadays has to be visual to draw you in. There should always be a photo or video to accompany a store, or else no one will want to read it.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Visual journalists are so important right now, and more niche and specialty jobs are on the rise for them. </a:t>
            </a:r>
          </a:p>
        </p:txBody>
      </p:sp>
    </p:spTree>
    <p:extLst>
      <p:ext uri="{BB962C8B-B14F-4D97-AF65-F5344CB8AC3E}">
        <p14:creationId xmlns:p14="http://schemas.microsoft.com/office/powerpoint/2010/main" val="249698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824" y="629459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Avenir Next" panose="020B0503020202020204" pitchFamily="34" charset="0"/>
              </a:rPr>
              <a:t>Getting ahead of the </a:t>
            </a:r>
            <a:r>
              <a:rPr lang="en-US" dirty="0">
                <a:solidFill>
                  <a:srgbClr val="C00000"/>
                </a:solidFill>
                <a:latin typeface="Avenir Next" panose="020B0503020202020204" pitchFamily="34" charset="0"/>
              </a:rPr>
              <a:t>curve</a:t>
            </a:r>
            <a:endParaRPr lang="en-US" b="1" dirty="0">
              <a:solidFill>
                <a:srgbClr val="C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317824" y="2183626"/>
            <a:ext cx="1137624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Being a photojournalist could mean a lot of different things. Just because you say you’re a photojournalist doesn’t mean you ONLY do photography.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Photojournalism teaches you a lot of the fundamentals of how other mediums work.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Learning those multitude of skills will give you a lot more directions in what you can go into in the future. </a:t>
            </a:r>
          </a:p>
        </p:txBody>
      </p:sp>
    </p:spTree>
    <p:extLst>
      <p:ext uri="{BB962C8B-B14F-4D97-AF65-F5344CB8AC3E}">
        <p14:creationId xmlns:p14="http://schemas.microsoft.com/office/powerpoint/2010/main" val="1497164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317824" y="520511"/>
            <a:ext cx="1155635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Avenir Book" panose="02000503020000020003" pitchFamily="2" charset="0"/>
              </a:rPr>
              <a:t>You can develop your skills in video and produce micro-documentaries (short documentary videos) for news sites. Knowing how to shoot and edit video is always good to know even if you’re sole job is photographing.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Avenir Book" panose="02000503020000020003" pitchFamily="2" charset="0"/>
              </a:rPr>
              <a:t>Stay up to date on different technologies like drones or 360o cameras. Learning how to use them or getting specialized certifications will make you stand out.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Avenir Book" panose="02000503020000020003" pitchFamily="2" charset="0"/>
              </a:rPr>
              <a:t>Work on and master your social media skills. Journalism doesn’t just mean being a reporter. You could work for a newspaper or magazine and solely focus on their social media presence. </a:t>
            </a:r>
          </a:p>
        </p:txBody>
      </p:sp>
    </p:spTree>
    <p:extLst>
      <p:ext uri="{BB962C8B-B14F-4D97-AF65-F5344CB8AC3E}">
        <p14:creationId xmlns:p14="http://schemas.microsoft.com/office/powerpoint/2010/main" val="2669694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B3C3D-C505-C84F-A842-8D1A9A61E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6627"/>
            <a:ext cx="10515600" cy="5670336"/>
          </a:xfrm>
        </p:spPr>
        <p:txBody>
          <a:bodyPr>
            <a:normAutofit/>
          </a:bodyPr>
          <a:lstStyle/>
          <a:p>
            <a:r>
              <a:rPr lang="en-US" sz="3600" dirty="0"/>
              <a:t>Check out </a:t>
            </a:r>
            <a:r>
              <a:rPr lang="en-US" sz="3600" i="1" dirty="0"/>
              <a:t>The Washington Post</a:t>
            </a:r>
            <a:r>
              <a:rPr lang="en-US" sz="3600" dirty="0"/>
              <a:t>’s </a:t>
            </a:r>
            <a:r>
              <a:rPr lang="en-US" sz="3600" u="sng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TikTok</a:t>
            </a:r>
            <a:r>
              <a:rPr lang="en-US" sz="3600" dirty="0"/>
              <a:t> presence! It’s run by Dave Jorgenson.</a:t>
            </a:r>
          </a:p>
        </p:txBody>
      </p:sp>
    </p:spTree>
    <p:extLst>
      <p:ext uri="{BB962C8B-B14F-4D97-AF65-F5344CB8AC3E}">
        <p14:creationId xmlns:p14="http://schemas.microsoft.com/office/powerpoint/2010/main" val="4232731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3" y="917315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In-class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activity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150883" y="2890391"/>
            <a:ext cx="85396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Familiarize yourself with </a:t>
            </a:r>
            <a:r>
              <a:rPr lang="en-US" sz="3200" dirty="0" err="1">
                <a:latin typeface="Avenir Book" panose="02000503020000020003" pitchFamily="2" charset="0"/>
              </a:rPr>
              <a:t>TikTok</a:t>
            </a:r>
            <a:r>
              <a:rPr lang="en-US" sz="3200" dirty="0">
                <a:latin typeface="Avenir Book" panose="02000503020000020003" pitchFamily="2" charset="0"/>
              </a:rPr>
              <a:t> if you aren’t already. </a:t>
            </a:r>
          </a:p>
        </p:txBody>
      </p:sp>
    </p:spTree>
    <p:extLst>
      <p:ext uri="{BB962C8B-B14F-4D97-AF65-F5344CB8AC3E}">
        <p14:creationId xmlns:p14="http://schemas.microsoft.com/office/powerpoint/2010/main" val="2117032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3" y="917315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Guest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speaker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150883" y="2890391"/>
            <a:ext cx="8539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Who is it?</a:t>
            </a:r>
          </a:p>
        </p:txBody>
      </p:sp>
    </p:spTree>
    <p:extLst>
      <p:ext uri="{BB962C8B-B14F-4D97-AF65-F5344CB8AC3E}">
        <p14:creationId xmlns:p14="http://schemas.microsoft.com/office/powerpoint/2010/main" val="2704649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548D3DE2-0806-BE4F-87AB-2D742C12EDAF}" vid="{5AE46AF0-8444-B340-9302-F4AF2B42C9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445</Words>
  <Application>Microsoft Macintosh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Black</vt:lpstr>
      <vt:lpstr>Avenir Book</vt:lpstr>
      <vt:lpstr>Avenir Next</vt:lpstr>
      <vt:lpstr>Office Theme</vt:lpstr>
      <vt:lpstr>New trends in journalism</vt:lpstr>
      <vt:lpstr>An always changing industry</vt:lpstr>
      <vt:lpstr>The impact of social media</vt:lpstr>
      <vt:lpstr>Time for visual  journalism to shine</vt:lpstr>
      <vt:lpstr>Getting ahead of the curve</vt:lpstr>
      <vt:lpstr>PowerPoint Presentation</vt:lpstr>
      <vt:lpstr>PowerPoint Presentation</vt:lpstr>
      <vt:lpstr>In-class activity</vt:lpstr>
      <vt:lpstr>Guest speaker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 is this class about?”</dc:title>
  <dc:creator>Woo, Monique C. (MU-Student)</dc:creator>
  <cp:lastModifiedBy>Woo, Monique C. (MU-Student)</cp:lastModifiedBy>
  <cp:revision>29</cp:revision>
  <dcterms:created xsi:type="dcterms:W3CDTF">2020-04-23T23:03:06Z</dcterms:created>
  <dcterms:modified xsi:type="dcterms:W3CDTF">2020-04-27T02:42:17Z</dcterms:modified>
</cp:coreProperties>
</file>