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301" r:id="rId3"/>
    <p:sldId id="326" r:id="rId4"/>
    <p:sldId id="328" r:id="rId5"/>
    <p:sldId id="329" r:id="rId6"/>
    <p:sldId id="331" r:id="rId7"/>
    <p:sldId id="332" r:id="rId8"/>
    <p:sldId id="333" r:id="rId9"/>
    <p:sldId id="334" r:id="rId10"/>
    <p:sldId id="324" r:id="rId11"/>
    <p:sldId id="287" r:id="rId12"/>
    <p:sldId id="3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192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F22A-8C10-F54E-B845-52DEF6D5E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CB2E3-2613-074E-8DAD-0D72493C1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1E53-C84B-2A42-8F21-893BFD24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CFE36-CB77-D04B-9FAB-DBDC3128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5475-C1C6-F945-9682-D9EA0C80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3C84-4225-3542-A123-02C89DFC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ACA5D-8C36-3149-9D6F-8B6D3C689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4658-B695-5A41-89FF-3C9C3EA0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F9E4F-DFEF-3447-A7F9-1561D624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FF8A1-34E6-F846-A4F7-490C2AD0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FDD27D-5324-A347-A115-87872C3F2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8C4F6-FDF7-994B-8188-D3F933A23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47476-6C7C-F646-BC7A-11059C78F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CCA84-4A4B-604A-8DEC-8DE9B03E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6DDC-3BE8-4548-B895-9AD43A53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1076-32C2-0B4F-96BC-DD7F8012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BCC6-8B28-6247-A46F-6D60FC04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0B47-723A-074D-8191-7FF16CF2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1238C-E1A2-324F-921E-39E4E75D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6A2F-1BF0-0447-BB47-E7DC42DA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11D3-2108-AA41-BEB0-11D596C2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818DA-6BAE-A846-BC8C-491710C51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BB841-29D5-BD49-8A82-AEA0FA1A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259DC-7FFA-8049-99E0-97DBEB6A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6242-3E23-BF4B-97CE-1984D1BC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4807-B660-AB4F-8557-61E09F7F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FF5B7-4F28-1845-A144-2B541AD25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3C7E0-E92E-BE43-9263-D62DF053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176A4-FB18-144E-B95E-B1A0E055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5688D-6E51-DA43-839E-3C980994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D1B54-4D76-8F4A-8E46-20EBF1F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75AF-EF99-1F47-943B-79150D74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2872-B96A-274D-A460-C3FC281BD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6E260-260A-744E-8B0F-8FEB98709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0B77A-FF22-7B49-A26A-53FEFACEB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60CE9-CA3A-6E45-B2B7-9BA20FE32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41495-C598-2F46-8540-0515D39D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3E89B-1F25-CF43-8B62-07B6EABC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26748-0A86-C24B-A868-862E64EB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0D21-AAC5-4B45-90FC-2A5466B3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79CD9-004C-4048-9714-E67E68C2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352F7-E1E1-D740-9D58-A3C483E1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DEB5D-6D5A-9844-8978-5DE9142D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5927B-F80B-B340-8229-0991CC09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B3E43-A782-C248-9018-4C6D69B0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CAAD1-AA7B-CE48-86A7-8D153B30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3A46-FC97-EB49-AD08-25215595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99AA7-66B7-9B40-A69A-F22BFAE20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BD8A3-B2AD-F949-B372-B1EC5903A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E7E9-CB88-7042-9409-FB86AFF2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F8727-071A-4244-8E41-A2A8AF14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5091B-3A91-6C48-8997-83438A99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E459-18FB-3F43-9365-3B4F9B3E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5652CB-DCA6-594A-A10F-5246220EF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FB3F6-614A-C84E-A64F-523A89AB5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6BA37-0297-FC4E-AD89-726AFCFF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662E-C36F-CF4F-AED6-4BCAB2495315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45F55-07ED-B14B-A004-592A94F6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98535-97ED-FB42-B30C-4FF28747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C2C9F-DC14-134B-A2D6-6DC4EFD4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9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50D8-300E-D149-A516-9C4BF1C1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BB402-E36B-474D-9D0C-2D8A3A5C5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CB3B-E591-7549-80D9-23002DD3B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B71B662E-C36F-CF4F-AED6-4BCAB2495315}" type="datetimeFigureOut">
              <a:rPr lang="en-US" smtClean="0"/>
              <a:pPr/>
              <a:t>4/26/20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3C925-9B2D-6342-94E0-083113F58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11B35-F5D1-1841-983E-04B5D2CB4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7B4C2C9F-DC14-134B-A2D6-6DC4EFD47F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5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 Blac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angzhihan.com/our-own-land" TargetMode="External"/><Relationship Id="rId2" Type="http://schemas.openxmlformats.org/officeDocument/2006/relationships/hyperlink" Target="http://www.carolynvanhouten.com/the-house-autism-buil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brielscarlett.com/flock-of-doves#0" TargetMode="External"/><Relationship Id="rId4" Type="http://schemas.openxmlformats.org/officeDocument/2006/relationships/hyperlink" Target="https://www.marlenasloss.com/river-dreami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254" y="3916901"/>
            <a:ext cx="10280419" cy="1208198"/>
          </a:xfrm>
        </p:spPr>
        <p:txBody>
          <a:bodyPr>
            <a:noAutofit/>
          </a:bodyPr>
          <a:lstStyle/>
          <a:p>
            <a:pPr algn="l"/>
            <a:r>
              <a:rPr lang="en-US" sz="8000" dirty="0"/>
              <a:t>Storytelling </a:t>
            </a:r>
            <a:br>
              <a:rPr lang="en-US" sz="8000" dirty="0"/>
            </a:br>
            <a:r>
              <a:rPr lang="en-US" sz="8000" dirty="0">
                <a:solidFill>
                  <a:srgbClr val="C00000"/>
                </a:solidFill>
              </a:rPr>
              <a:t>captions</a:t>
            </a:r>
          </a:p>
        </p:txBody>
      </p:sp>
    </p:spTree>
    <p:extLst>
      <p:ext uri="{BB962C8B-B14F-4D97-AF65-F5344CB8AC3E}">
        <p14:creationId xmlns:p14="http://schemas.microsoft.com/office/powerpoint/2010/main" val="291547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9B3C3D-C505-C84F-A842-8D1A9A61E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5347"/>
            <a:ext cx="10515600" cy="4065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  <a:latin typeface="Avenir Black" panose="02000503020000020003" pitchFamily="2" charset="0"/>
              </a:rPr>
              <a:t>Examples projects with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  <a:latin typeface="Avenir Black" panose="02000503020000020003" pitchFamily="2" charset="0"/>
              </a:rPr>
              <a:t>in-depth captions:</a:t>
            </a:r>
          </a:p>
          <a:p>
            <a:pPr lvl="0"/>
            <a:r>
              <a:rPr lang="en-US" dirty="0"/>
              <a:t>“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house autism built</a:t>
            </a:r>
            <a:r>
              <a:rPr lang="en-US" dirty="0"/>
              <a:t>” by Carolyn Van </a:t>
            </a:r>
            <a:r>
              <a:rPr lang="en-US" dirty="0" err="1"/>
              <a:t>Houten</a:t>
            </a:r>
            <a:endParaRPr lang="en-US" dirty="0"/>
          </a:p>
          <a:p>
            <a:pPr lvl="0"/>
            <a:r>
              <a:rPr lang="en-US" dirty="0"/>
              <a:t>“</a:t>
            </a:r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own land</a:t>
            </a:r>
            <a:r>
              <a:rPr lang="en-US" dirty="0"/>
              <a:t>” by </a:t>
            </a:r>
            <a:r>
              <a:rPr lang="en-US" dirty="0" err="1"/>
              <a:t>Zhihan</a:t>
            </a:r>
            <a:r>
              <a:rPr lang="en-US" dirty="0"/>
              <a:t> Huang</a:t>
            </a:r>
          </a:p>
          <a:p>
            <a:pPr lvl="0"/>
            <a:r>
              <a:rPr lang="en-US" dirty="0"/>
              <a:t>“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River dreaming</a:t>
            </a:r>
            <a:r>
              <a:rPr lang="en-US" dirty="0"/>
              <a:t>” by Marlena </a:t>
            </a:r>
            <a:r>
              <a:rPr lang="en-US" dirty="0" err="1"/>
              <a:t>Sloss</a:t>
            </a:r>
            <a:endParaRPr lang="en-US" dirty="0"/>
          </a:p>
          <a:p>
            <a:pPr lvl="0"/>
            <a:r>
              <a:rPr lang="en-US" dirty="0"/>
              <a:t>“</a:t>
            </a:r>
            <a:r>
              <a:rPr lang="en-US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Flock of doves</a:t>
            </a:r>
            <a:r>
              <a:rPr lang="en-US" dirty="0"/>
              <a:t>” by Gabriel Scarlett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3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065" y="1079326"/>
            <a:ext cx="9890234" cy="120819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In-class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943065" y="2660057"/>
            <a:ext cx="8539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Now that you know more about caption writing, we will be working on captioning some photos we know will be in your final edit of your project</a:t>
            </a:r>
          </a:p>
        </p:txBody>
      </p:sp>
    </p:spTree>
    <p:extLst>
      <p:ext uri="{BB962C8B-B14F-4D97-AF65-F5344CB8AC3E}">
        <p14:creationId xmlns:p14="http://schemas.microsoft.com/office/powerpoint/2010/main" val="211703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230" y="813545"/>
            <a:ext cx="9890234" cy="120819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Home</a:t>
            </a:r>
            <a:r>
              <a:rPr lang="en-US" dirty="0"/>
              <a:t>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500897" y="2360410"/>
            <a:ext cx="10764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Keep making pictures for your final project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You should know what you need to work on and get for your it after this week’s critique.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Be sure to continue gathering caption information though! The more information, the better.</a:t>
            </a:r>
          </a:p>
        </p:txBody>
      </p:sp>
    </p:spTree>
    <p:extLst>
      <p:ext uri="{BB962C8B-B14F-4D97-AF65-F5344CB8AC3E}">
        <p14:creationId xmlns:p14="http://schemas.microsoft.com/office/powerpoint/2010/main" val="185019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648" y="354355"/>
            <a:ext cx="11556352" cy="120819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Avenir Next" panose="020B0503020202020204" pitchFamily="34" charset="0"/>
              </a:rPr>
              <a:t>Why are they </a:t>
            </a:r>
            <a:r>
              <a:rPr lang="en-US" b="1" dirty="0">
                <a:solidFill>
                  <a:srgbClr val="C00000"/>
                </a:solidFill>
                <a:latin typeface="Avenir Next" panose="020B0503020202020204" pitchFamily="34" charset="0"/>
              </a:rPr>
              <a:t>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335876" y="1562553"/>
            <a:ext cx="115563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Although you want your photos to speak your themselves, you also want to provide more information about them when you can/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Caption writing is an essential part of a photojournalist’s job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They provide context and information that is valuable for viewers to have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A really great caption can make your photos more interesting and makes you look like you’ve done your homework and know what you’re talking about</a:t>
            </a:r>
          </a:p>
        </p:txBody>
      </p:sp>
    </p:spTree>
    <p:extLst>
      <p:ext uri="{BB962C8B-B14F-4D97-AF65-F5344CB8AC3E}">
        <p14:creationId xmlns:p14="http://schemas.microsoft.com/office/powerpoint/2010/main" val="276815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878" y="371350"/>
            <a:ext cx="11556352" cy="120819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Basic </a:t>
            </a:r>
            <a:r>
              <a:rPr lang="en-US" dirty="0">
                <a:latin typeface="Avenir Next" panose="020B0503020202020204" pitchFamily="34" charset="0"/>
              </a:rPr>
              <a:t>formatting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407878" y="1782748"/>
            <a:ext cx="1137624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Basic captions include the 5 W’s that you probably learned in English class: who, what, when, where and why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Avenir Book" panose="02000503020000020003" pitchFamily="2" charset="0"/>
              </a:rPr>
              <a:t>Who or what is in the photo?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Avenir Book" panose="02000503020000020003" pitchFamily="2" charset="0"/>
              </a:rPr>
              <a:t>What are they doing?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Avenir Book" panose="02000503020000020003" pitchFamily="2" charset="0"/>
              </a:rPr>
              <a:t>When and where was this photo taken?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Avenir Book" panose="02000503020000020003" pitchFamily="2" charset="0"/>
              </a:rPr>
              <a:t>What’s the importance of the photo?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Your captions should be written in complete sentences and in present tense.</a:t>
            </a:r>
          </a:p>
        </p:txBody>
      </p:sp>
    </p:spTree>
    <p:extLst>
      <p:ext uri="{BB962C8B-B14F-4D97-AF65-F5344CB8AC3E}">
        <p14:creationId xmlns:p14="http://schemas.microsoft.com/office/powerpoint/2010/main" val="235601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door&#10;&#10;Description automatically generated">
            <a:extLst>
              <a:ext uri="{FF2B5EF4-FFF2-40B4-BE49-F238E27FC236}">
                <a16:creationId xmlns:a16="http://schemas.microsoft.com/office/drawing/2014/main" id="{1530D10C-C992-C445-B0BF-44FB71D0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66" y="501650"/>
            <a:ext cx="7620000" cy="5854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B22085-EB2F-204E-A060-6E3783A87296}"/>
              </a:ext>
            </a:extLst>
          </p:cNvPr>
          <p:cNvSpPr txBox="1"/>
          <p:nvPr/>
        </p:nvSpPr>
        <p:spPr>
          <a:xfrm>
            <a:off x="762000" y="501650"/>
            <a:ext cx="31834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venir Book" panose="02000503020000020003" pitchFamily="2" charset="0"/>
              </a:rPr>
              <a:t>Leonard Steinman, who was a Democratic candidate for governor of Missouri in the 2016 election, attempts to open the door for a spectator of Governor Greitens' State of the State Address on Tuesday, Jan. 17, 2017 in Jefferson City, MO. Steinman said Greitens kept his speech "short, sweet, and to the point.”</a:t>
            </a:r>
          </a:p>
          <a:p>
            <a:pPr algn="r"/>
            <a:endParaRPr lang="en-US" dirty="0">
              <a:latin typeface="Avenir Book" panose="02000503020000020003" pitchFamily="2" charset="0"/>
            </a:endParaRPr>
          </a:p>
          <a:p>
            <a:pPr algn="r"/>
            <a:r>
              <a:rPr lang="en-US" dirty="0">
                <a:latin typeface="Avenir Book" panose="02000503020000020003" pitchFamily="2" charset="0"/>
              </a:rPr>
              <a:t>©Monique Woo</a:t>
            </a:r>
          </a:p>
        </p:txBody>
      </p:sp>
    </p:spTree>
    <p:extLst>
      <p:ext uri="{BB962C8B-B14F-4D97-AF65-F5344CB8AC3E}">
        <p14:creationId xmlns:p14="http://schemas.microsoft.com/office/powerpoint/2010/main" val="417266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 parked in a grassy field&#10;&#10;Description automatically generated">
            <a:extLst>
              <a:ext uri="{FF2B5EF4-FFF2-40B4-BE49-F238E27FC236}">
                <a16:creationId xmlns:a16="http://schemas.microsoft.com/office/drawing/2014/main" id="{A3CCE50E-69C0-C448-927C-0830E89F0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9" y="805017"/>
            <a:ext cx="7865656" cy="5247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C07A4C-8CE0-4E49-8130-AC8BCA71013B}"/>
              </a:ext>
            </a:extLst>
          </p:cNvPr>
          <p:cNvSpPr txBox="1"/>
          <p:nvPr/>
        </p:nvSpPr>
        <p:spPr>
          <a:xfrm>
            <a:off x="8475254" y="805017"/>
            <a:ext cx="31834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Mike Robertson, senior policy advisor for the </a:t>
            </a:r>
            <a:r>
              <a:rPr lang="en-US" dirty="0" err="1">
                <a:latin typeface="Avenir Book" panose="02000503020000020003" pitchFamily="2" charset="0"/>
              </a:rPr>
              <a:t>Cheslatta</a:t>
            </a:r>
            <a:r>
              <a:rPr lang="en-US" dirty="0">
                <a:latin typeface="Avenir Book" panose="02000503020000020003" pitchFamily="2" charset="0"/>
              </a:rPr>
              <a:t> Carrier Nation in central British Columbia, enjoys the acres of uncut fields in his backyard. Robertson lives by </a:t>
            </a:r>
            <a:r>
              <a:rPr lang="en-US" dirty="0" err="1">
                <a:latin typeface="Avenir Book" panose="02000503020000020003" pitchFamily="2" charset="0"/>
              </a:rPr>
              <a:t>Mollice</a:t>
            </a:r>
            <a:r>
              <a:rPr lang="en-US" dirty="0">
                <a:latin typeface="Avenir Book" panose="02000503020000020003" pitchFamily="2" charset="0"/>
              </a:rPr>
              <a:t> Lake, where he canoes and fishes during the summer. His </a:t>
            </a:r>
            <a:r>
              <a:rPr lang="en-US" dirty="0" err="1">
                <a:latin typeface="Avenir Book" panose="02000503020000020003" pitchFamily="2" charset="0"/>
              </a:rPr>
              <a:t>Cheslatta</a:t>
            </a:r>
            <a:r>
              <a:rPr lang="en-US" dirty="0">
                <a:latin typeface="Avenir Book" panose="02000503020000020003" pitchFamily="2" charset="0"/>
              </a:rPr>
              <a:t> Indian name is '</a:t>
            </a:r>
            <a:r>
              <a:rPr lang="en-US" dirty="0" err="1">
                <a:latin typeface="Avenir Book" panose="02000503020000020003" pitchFamily="2" charset="0"/>
              </a:rPr>
              <a:t>Dlooncho</a:t>
            </a:r>
            <a:r>
              <a:rPr lang="en-US" dirty="0">
                <a:latin typeface="Avenir Book" panose="02000503020000020003" pitchFamily="2" charset="0"/>
              </a:rPr>
              <a:t>' which means “packrat” in the Carrier Language.</a:t>
            </a:r>
          </a:p>
        </p:txBody>
      </p:sp>
    </p:spTree>
    <p:extLst>
      <p:ext uri="{BB962C8B-B14F-4D97-AF65-F5344CB8AC3E}">
        <p14:creationId xmlns:p14="http://schemas.microsoft.com/office/powerpoint/2010/main" val="412241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012" y="811616"/>
            <a:ext cx="11556352" cy="120819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Basic </a:t>
            </a:r>
            <a:r>
              <a:rPr lang="en-US" dirty="0">
                <a:latin typeface="Avenir Next" panose="020B0503020202020204" pitchFamily="34" charset="0"/>
              </a:rPr>
              <a:t>formatting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882012" y="2172214"/>
            <a:ext cx="98537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Use this format when necessary because you don’t always want to just state the obvious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If you think people won’t know what’s going on, say what is in the caption.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Sometimes this style of caption doesn’t always work, so don’t try to always make your captions look like this.</a:t>
            </a:r>
          </a:p>
        </p:txBody>
      </p:sp>
    </p:spTree>
    <p:extLst>
      <p:ext uri="{BB962C8B-B14F-4D97-AF65-F5344CB8AC3E}">
        <p14:creationId xmlns:p14="http://schemas.microsoft.com/office/powerpoint/2010/main" val="215368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2012" y="811616"/>
            <a:ext cx="11556352" cy="120819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Basic </a:t>
            </a:r>
            <a:r>
              <a:rPr lang="en-US" dirty="0">
                <a:latin typeface="Avenir Next" panose="020B0503020202020204" pitchFamily="34" charset="0"/>
              </a:rPr>
              <a:t>formatting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882012" y="2172214"/>
            <a:ext cx="98537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But you ALWAYS note in the caption if a photo was manipulated of if unusual photo techniques were used.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If it’s not obvious you controlled the situation or changed things around in Photoshop, you must label your photo as a “photo illustration”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latin typeface="Avenir Book" panose="02000503020000020003" pitchFamily="2" charset="0"/>
              </a:rPr>
              <a:t>Example: “In this photo illustration, ________”</a:t>
            </a:r>
          </a:p>
        </p:txBody>
      </p:sp>
    </p:spTree>
    <p:extLst>
      <p:ext uri="{BB962C8B-B14F-4D97-AF65-F5344CB8AC3E}">
        <p14:creationId xmlns:p14="http://schemas.microsoft.com/office/powerpoint/2010/main" val="29478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648" y="557616"/>
            <a:ext cx="11556352" cy="120819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venir Next" panose="020B0503020202020204" pitchFamily="34" charset="0"/>
              </a:rPr>
              <a:t>Taking them to the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next level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949745" y="2036748"/>
            <a:ext cx="985372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There is so much flexibility with what you can ADD to a caption.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Normally, captions are 1-2 sentences, but they can be long if it adds to the photo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Include extra details that you know about your subjects or the location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Add interesting or relevant quotes</a:t>
            </a:r>
          </a:p>
        </p:txBody>
      </p:sp>
    </p:spTree>
    <p:extLst>
      <p:ext uri="{BB962C8B-B14F-4D97-AF65-F5344CB8AC3E}">
        <p14:creationId xmlns:p14="http://schemas.microsoft.com/office/powerpoint/2010/main" val="152789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91EA-C739-274E-92A0-5552E6F32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921" y="600838"/>
            <a:ext cx="11556352" cy="120819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venir Next" panose="020B0503020202020204" pitchFamily="34" charset="0"/>
              </a:rPr>
              <a:t>What </a:t>
            </a:r>
            <a:r>
              <a:rPr lang="en-US" dirty="0">
                <a:solidFill>
                  <a:srgbClr val="C00000"/>
                </a:solidFill>
                <a:latin typeface="Avenir Next" panose="020B0503020202020204" pitchFamily="34" charset="0"/>
              </a:rPr>
              <a:t>not </a:t>
            </a:r>
            <a:r>
              <a:rPr lang="en-US" dirty="0">
                <a:latin typeface="Avenir Next" panose="020B0503020202020204" pitchFamily="34" charset="0"/>
              </a:rPr>
              <a:t>to do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5A6C2-E4E5-234B-A57C-185EC6CE32B8}"/>
              </a:ext>
            </a:extLst>
          </p:cNvPr>
          <p:cNvSpPr txBox="1"/>
          <p:nvPr/>
        </p:nvSpPr>
        <p:spPr>
          <a:xfrm>
            <a:off x="317824" y="1893701"/>
            <a:ext cx="1124225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Don’t use verbs or verb phrases like “looks on, “poses” or “is pictured above.” Instead just talk about who the person is.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Don’t editorialize or make assumptions about what someone is thinking in your photos. E.g. An angry neighbor or an excited employee.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venir Book" panose="02000503020000020003" pitchFamily="2" charset="0"/>
              </a:rPr>
              <a:t>Don’t characterize things in the photo as “beautiful,” “dramatic,” “horrifying,” etc.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62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548D3DE2-0806-BE4F-87AB-2D742C12EDAF}" vid="{5AE46AF0-8444-B340-9302-F4AF2B42C9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626</Words>
  <Application>Microsoft Macintosh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Black</vt:lpstr>
      <vt:lpstr>Avenir Book</vt:lpstr>
      <vt:lpstr>Avenir Next</vt:lpstr>
      <vt:lpstr>Courier New</vt:lpstr>
      <vt:lpstr>Office Theme</vt:lpstr>
      <vt:lpstr>Storytelling  captions</vt:lpstr>
      <vt:lpstr>Why are they important?</vt:lpstr>
      <vt:lpstr>Basic formatting</vt:lpstr>
      <vt:lpstr>PowerPoint Presentation</vt:lpstr>
      <vt:lpstr>PowerPoint Presentation</vt:lpstr>
      <vt:lpstr>Basic formatting</vt:lpstr>
      <vt:lpstr>Basic formatting</vt:lpstr>
      <vt:lpstr>Taking them to the next level</vt:lpstr>
      <vt:lpstr>What not to do</vt:lpstr>
      <vt:lpstr>PowerPoint Presentation</vt:lpstr>
      <vt:lpstr>In-class activity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 is this class about?”</dc:title>
  <dc:creator>Woo, Monique C. (MU-Student)</dc:creator>
  <cp:lastModifiedBy>Woo, Monique C. (MU-Student)</cp:lastModifiedBy>
  <cp:revision>25</cp:revision>
  <dcterms:created xsi:type="dcterms:W3CDTF">2020-04-23T23:03:06Z</dcterms:created>
  <dcterms:modified xsi:type="dcterms:W3CDTF">2020-04-27T02:40:51Z</dcterms:modified>
</cp:coreProperties>
</file>