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8" r:id="rId2"/>
    <p:sldId id="301" r:id="rId3"/>
    <p:sldId id="328" r:id="rId4"/>
    <p:sldId id="326" r:id="rId5"/>
    <p:sldId id="287" r:id="rId6"/>
    <p:sldId id="330" r:id="rId7"/>
    <p:sldId id="30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223"/>
    <p:restoredTop sz="96327"/>
  </p:normalViewPr>
  <p:slideViewPr>
    <p:cSldViewPr snapToGrid="0" snapToObjects="1">
      <p:cViewPr varScale="1">
        <p:scale>
          <a:sx n="36" d="100"/>
          <a:sy n="36" d="100"/>
        </p:scale>
        <p:origin x="216" y="2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BF22A-8C10-F54E-B845-52DEF6D5E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ECB2E3-2613-074E-8DAD-0D72493C1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51E53-C84B-2A42-8F21-893BFD24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CFE36-CB77-D04B-9FAB-DBDC3128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85475-C1C6-F945-9682-D9EA0C80F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33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23C84-4225-3542-A123-02C89DFC9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ACA5D-8C36-3149-9D6F-8B6D3C689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84658-B695-5A41-89FF-3C9C3EA03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F9E4F-DFEF-3447-A7F9-1561D624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FF8A1-34E6-F846-A4F7-490C2AD0A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25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DD27D-5324-A347-A115-87872C3F2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8C4F6-FDF7-994B-8188-D3F933A23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547476-6C7C-F646-BC7A-11059C78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CCA84-4A4B-604A-8DEC-8DE9B03E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46DDC-3BE8-4548-B895-9AD43A53B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0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A1076-32C2-0B4F-96BC-DD7F80128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5BCC6-8B28-6247-A46F-6D60FC04D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0B47-723A-074D-8191-7FF16CF29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1238C-E1A2-324F-921E-39E4E75D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36A2F-1BF0-0447-BB47-E7DC42DA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4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611D3-2108-AA41-BEB0-11D596C21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1818DA-6BAE-A846-BC8C-491710C51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BB841-29D5-BD49-8A82-AEA0FA1AD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259DC-7FFA-8049-99E0-97DBEB6A6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36242-3E23-BF4B-97CE-1984D1BC9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C4807-B660-AB4F-8557-61E09F7F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FF5B7-4F28-1845-A144-2B541AD259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E3C7E0-E92E-BE43-9263-D62DF053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176A4-FB18-144E-B95E-B1A0E0550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35688D-6E51-DA43-839E-3C9809945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8D1B54-4D76-8F4A-8E46-20EBF1F21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9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475AF-EF99-1F47-943B-79150D747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F92872-B96A-274D-A460-C3FC281BD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16E260-260A-744E-8B0F-8FEB98709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0B77A-FF22-7B49-A26A-53FEFACEB1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60CE9-CA3A-6E45-B2B7-9BA20FE32D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341495-C598-2F46-8540-0515D39DA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3E89B-1F25-CF43-8B62-07B6EABC6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C26748-0A86-C24B-A868-862E64EB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248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E0D21-AAC5-4B45-90FC-2A5466B3C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79CD9-004C-4048-9714-E67E68C23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5352F7-E1E1-D740-9D58-A3C483E1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DDEB5D-6D5A-9844-8978-5DE9142D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91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15927B-F80B-B340-8229-0991CC09A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4B3E43-A782-C248-9018-4C6D69B07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CAAD1-AA7B-CE48-86A7-8D153B303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A46-FC97-EB49-AD08-252155957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99AA7-66B7-9B40-A69A-F22BFAE20B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BD8A3-B2AD-F949-B372-B1EC5903A4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EBE7E9-CB88-7042-9409-FB86AFF2C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F8727-071A-4244-8E41-A2A8AF14A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C5091B-3A91-6C48-8997-83438A997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73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7E459-18FB-3F43-9365-3B4F9B3E5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5652CB-DCA6-594A-A10F-5246220EF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6FB3F6-614A-C84E-A64F-523A89AB5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6BA37-0297-FC4E-AD89-726AFCFFC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B662E-C36F-CF4F-AED6-4BCAB2495315}" type="datetimeFigureOut">
              <a:rPr lang="en-US" smtClean="0"/>
              <a:t>4/26/20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245F55-07ED-B14B-A004-592A94F64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98535-97ED-FB42-B30C-4FF28747B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C2C9F-DC14-134B-A2D6-6DC4EFD47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9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7D50D8-300E-D149-A516-9C4BF1C1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BB402-E36B-474D-9D0C-2D8A3A5C5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0CB3B-E591-7549-80D9-23002DD3B1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B71B662E-C36F-CF4F-AED6-4BCAB2495315}" type="datetimeFigureOut">
              <a:rPr lang="en-US" smtClean="0"/>
              <a:pPr/>
              <a:t>4/26/20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43C925-9B2D-6342-94E0-083113F58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F11B35-F5D1-1841-983E-04B5D2CB4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venir Book" panose="02000503020000020003" pitchFamily="2" charset="0"/>
              </a:defRPr>
            </a:lvl1pPr>
          </a:lstStyle>
          <a:p>
            <a:fld id="{7B4C2C9F-DC14-134B-A2D6-6DC4EFD47F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546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venir Book" panose="02000503020000020003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endrickbrinson.com/portfolio/suncity/#masonry" TargetMode="External"/><Relationship Id="rId7" Type="http://schemas.openxmlformats.org/officeDocument/2006/relationships/hyperlink" Target="http://www.akasharabut.com/new-orleans-an-ongoing-project" TargetMode="External"/><Relationship Id="rId2" Type="http://schemas.openxmlformats.org/officeDocument/2006/relationships/hyperlink" Target="http://www.griseldasanmartin.com/the-wal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rrafondriest.com/ozarklifeproject" TargetMode="External"/><Relationship Id="rId5" Type="http://schemas.openxmlformats.org/officeDocument/2006/relationships/hyperlink" Target="https://tristanspinski.com/PROJECTS/MR--SCZELEPINSKI/thumbs" TargetMode="External"/><Relationship Id="rId4" Type="http://schemas.openxmlformats.org/officeDocument/2006/relationships/hyperlink" Target="https://www.washingtonpost.com/magazine/2019/11/25/visualizing-racism-photo-essay/?arc404=tru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254" y="3916901"/>
            <a:ext cx="10280419" cy="1208198"/>
          </a:xfrm>
        </p:spPr>
        <p:txBody>
          <a:bodyPr>
            <a:noAutofit/>
          </a:bodyPr>
          <a:lstStyle/>
          <a:p>
            <a:pPr algn="l"/>
            <a:r>
              <a:rPr lang="en-US" sz="8000" dirty="0"/>
              <a:t>Picture story </a:t>
            </a:r>
            <a:br>
              <a:rPr lang="en-US" sz="8000" dirty="0"/>
            </a:br>
            <a:r>
              <a:rPr lang="en-US" sz="8000" dirty="0"/>
              <a:t>&amp; </a:t>
            </a:r>
            <a:r>
              <a:rPr lang="en-US" sz="8000" dirty="0">
                <a:solidFill>
                  <a:srgbClr val="C00000"/>
                </a:solidFill>
              </a:rPr>
              <a:t>essay</a:t>
            </a:r>
          </a:p>
        </p:txBody>
      </p:sp>
    </p:spTree>
    <p:extLst>
      <p:ext uri="{BB962C8B-B14F-4D97-AF65-F5344CB8AC3E}">
        <p14:creationId xmlns:p14="http://schemas.microsoft.com/office/powerpoint/2010/main" val="2915471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5420" y="634063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Avenir Next" panose="020B0503020202020204" pitchFamily="34" charset="0"/>
              </a:rPr>
              <a:t>Photo </a:t>
            </a:r>
            <a:r>
              <a:rPr lang="en-US" b="1" dirty="0">
                <a:solidFill>
                  <a:srgbClr val="C00000"/>
                </a:solidFill>
                <a:latin typeface="Avenir Next" panose="020B0503020202020204" pitchFamily="34" charset="0"/>
              </a:rPr>
              <a:t>essay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935420" y="1884287"/>
            <a:ext cx="933844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Both essays and stories are a series of images, but they are quite different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A </a:t>
            </a:r>
            <a:r>
              <a:rPr lang="en-US" sz="3200" b="1" dirty="0">
                <a:solidFill>
                  <a:srgbClr val="C00000"/>
                </a:solidFill>
                <a:latin typeface="Avenir Black" panose="02000503020000020003" pitchFamily="2" charset="0"/>
              </a:rPr>
              <a:t>photo essay </a:t>
            </a:r>
            <a:r>
              <a:rPr lang="en-US" sz="3200" dirty="0">
                <a:latin typeface="Avenir Book" panose="02000503020000020003" pitchFamily="2" charset="0"/>
              </a:rPr>
              <a:t>doesn’t follow a storyline but is a collection of imaged that are tied together by one theme or concept.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Each photo in an essay can make its own point, and there is a less strict list of shots needed in an essay compared to a story.</a:t>
            </a:r>
          </a:p>
        </p:txBody>
      </p:sp>
    </p:spTree>
    <p:extLst>
      <p:ext uri="{BB962C8B-B14F-4D97-AF65-F5344CB8AC3E}">
        <p14:creationId xmlns:p14="http://schemas.microsoft.com/office/powerpoint/2010/main" val="276815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9B3C3D-C505-C84F-A842-8D1A9A61E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782" y="625897"/>
            <a:ext cx="10515600" cy="6053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>
                <a:solidFill>
                  <a:srgbClr val="C00000"/>
                </a:solidFill>
                <a:latin typeface="Avenir Black" panose="02000503020000020003" pitchFamily="2" charset="0"/>
              </a:rPr>
              <a:t>Photo essay examples:</a:t>
            </a:r>
          </a:p>
          <a:p>
            <a:pPr lvl="0"/>
            <a:r>
              <a:rPr lang="en-US" dirty="0"/>
              <a:t>“</a:t>
            </a:r>
            <a:r>
              <a:rPr lang="en-US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 Wall</a:t>
            </a:r>
            <a:r>
              <a:rPr lang="en-US" dirty="0"/>
              <a:t>” by Griselda San Martin</a:t>
            </a:r>
          </a:p>
          <a:p>
            <a:pPr lvl="0"/>
            <a:r>
              <a:rPr lang="en-US" dirty="0"/>
              <a:t>“</a:t>
            </a:r>
            <a:r>
              <a:rPr lang="en-US" u="sng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Sun City: Life after life</a:t>
            </a:r>
            <a:r>
              <a:rPr lang="en-US" dirty="0"/>
              <a:t>” by Kendrick Brinson</a:t>
            </a:r>
          </a:p>
          <a:p>
            <a:pPr lvl="0"/>
            <a:r>
              <a:rPr lang="en-US" dirty="0"/>
              <a:t>“</a:t>
            </a:r>
            <a:r>
              <a:rPr lang="en-US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Visualizing Racism</a:t>
            </a:r>
            <a:r>
              <a:rPr lang="en-US" dirty="0"/>
              <a:t>” is issue of </a:t>
            </a:r>
            <a:r>
              <a:rPr lang="en-US" i="1" dirty="0"/>
              <a:t>The Washington Post Magazine</a:t>
            </a:r>
            <a:r>
              <a:rPr lang="en-US" dirty="0"/>
              <a:t> is an example of a more interpretive project.</a:t>
            </a:r>
          </a:p>
          <a:p>
            <a:pPr lvl="0"/>
            <a:r>
              <a:rPr lang="en-US" dirty="0"/>
              <a:t>“</a:t>
            </a:r>
            <a:r>
              <a:rPr lang="en-US" u="sng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Mr. Sczelepinski</a:t>
            </a:r>
            <a:r>
              <a:rPr lang="en-US" dirty="0"/>
              <a:t>” by </a:t>
            </a:r>
            <a:r>
              <a:rPr lang="en-US" dirty="0" err="1"/>
              <a:t>Trisk</a:t>
            </a:r>
            <a:r>
              <a:rPr lang="en-US" dirty="0"/>
              <a:t> </a:t>
            </a:r>
            <a:r>
              <a:rPr lang="en-US" dirty="0" err="1"/>
              <a:t>Spinski</a:t>
            </a:r>
            <a:r>
              <a:rPr lang="en-US" dirty="0"/>
              <a:t> is an example of a project that’s more personal. </a:t>
            </a:r>
          </a:p>
          <a:p>
            <a:pPr lvl="0"/>
            <a:r>
              <a:rPr lang="en-US" dirty="0"/>
              <a:t>“</a:t>
            </a:r>
            <a:r>
              <a:rPr lang="en-US" u="sng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Ozark life project</a:t>
            </a:r>
            <a:r>
              <a:rPr lang="en-US" dirty="0"/>
              <a:t>” by Terra </a:t>
            </a:r>
            <a:r>
              <a:rPr lang="en-US" dirty="0" err="1"/>
              <a:t>Frondriest</a:t>
            </a:r>
            <a:r>
              <a:rPr lang="en-US" dirty="0"/>
              <a:t> is an example of work about the photographer’s own community.</a:t>
            </a:r>
          </a:p>
          <a:p>
            <a:pPr lvl="0"/>
            <a:r>
              <a:rPr lang="en-US" dirty="0"/>
              <a:t>“</a:t>
            </a:r>
            <a:r>
              <a:rPr lang="en-US" u="sng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Orleans</a:t>
            </a:r>
            <a:r>
              <a:rPr lang="en-US" dirty="0"/>
              <a:t>” by Akasha </a:t>
            </a:r>
            <a:r>
              <a:rPr lang="en-US" dirty="0" err="1"/>
              <a:t>Rabut</a:t>
            </a:r>
            <a:endParaRPr lang="en-US" dirty="0"/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66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7878" y="371350"/>
            <a:ext cx="11556352" cy="1208198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  <a:latin typeface="Avenir Next" panose="020B0503020202020204" pitchFamily="34" charset="0"/>
              </a:rPr>
              <a:t>Choosing</a:t>
            </a:r>
            <a:r>
              <a:rPr lang="en-US" dirty="0">
                <a:latin typeface="Avenir Next" panose="020B0503020202020204" pitchFamily="34" charset="0"/>
              </a:rPr>
              <a:t> between the two</a:t>
            </a:r>
            <a:endParaRPr lang="en-US" b="1" dirty="0">
              <a:solidFill>
                <a:srgbClr val="C00000"/>
              </a:solidFill>
              <a:latin typeface="Avenir Next" panose="020B0503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407878" y="1579548"/>
            <a:ext cx="1137624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For your final projects, you’ll have to choose between making a photo story or a photo essay.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There’s a lot of preparation and research and goes into both, but lucky for you you’re already pretty much an expert at the topic you’ll be cover: your own community.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Instead of having to focus on learning more about it, you can focus on choosing what you want to document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The more specific you are, the easier it is to see a clear vision of what you want to capture</a:t>
            </a:r>
          </a:p>
        </p:txBody>
      </p:sp>
    </p:spTree>
    <p:extLst>
      <p:ext uri="{BB962C8B-B14F-4D97-AF65-F5344CB8AC3E}">
        <p14:creationId xmlns:p14="http://schemas.microsoft.com/office/powerpoint/2010/main" val="2356013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065" y="1079326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In-class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activity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943065" y="2548219"/>
            <a:ext cx="1013197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First, let’s make sure we all understand the concept of a photo essay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will be split up into teams and given a stack of cards from the game </a:t>
            </a:r>
            <a:r>
              <a:rPr lang="en-US" sz="3200" i="1" dirty="0">
                <a:latin typeface="Avenir Book" panose="02000503020000020003" pitchFamily="2" charset="0"/>
              </a:rPr>
              <a:t>Codenames: </a:t>
            </a:r>
            <a:r>
              <a:rPr lang="en-US" sz="3200" dirty="0">
                <a:latin typeface="Avenir Book" panose="02000503020000020003" pitchFamily="2" charset="0"/>
              </a:rPr>
              <a:t>Picture Edition.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 will have to create split up the card into different categories that YOU choose.</a:t>
            </a:r>
          </a:p>
        </p:txBody>
      </p:sp>
    </p:spTree>
    <p:extLst>
      <p:ext uri="{BB962C8B-B14F-4D97-AF65-F5344CB8AC3E}">
        <p14:creationId xmlns:p14="http://schemas.microsoft.com/office/powerpoint/2010/main" val="2117032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198" y="486659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Final project </a:t>
            </a:r>
            <a:r>
              <a:rPr lang="en-US" dirty="0">
                <a:solidFill>
                  <a:srgbClr val="C00000"/>
                </a:solidFill>
              </a:rPr>
              <a:t>pitches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655198" y="1887819"/>
            <a:ext cx="1013197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Remember that brainstorming map we did earlier in the workshop? We will be using it now to help you figure out what you’ll be working on for your final project.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Your final project will revolve about some part of your life or your community.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Think of 2-3 different ideas, and we will go over them together.</a:t>
            </a:r>
          </a:p>
        </p:txBody>
      </p:sp>
    </p:spTree>
    <p:extLst>
      <p:ext uri="{BB962C8B-B14F-4D97-AF65-F5344CB8AC3E}">
        <p14:creationId xmlns:p14="http://schemas.microsoft.com/office/powerpoint/2010/main" val="3452688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591EA-C739-274E-92A0-5552E6F327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0230" y="813545"/>
            <a:ext cx="9890234" cy="1208198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rgbClr val="C00000"/>
                </a:solidFill>
              </a:rPr>
              <a:t>Home</a:t>
            </a:r>
            <a:r>
              <a:rPr lang="en-US" dirty="0"/>
              <a:t>work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C5A6C2-E4E5-234B-A57C-185EC6CE32B8}"/>
              </a:ext>
            </a:extLst>
          </p:cNvPr>
          <p:cNvSpPr txBox="1"/>
          <p:nvPr/>
        </p:nvSpPr>
        <p:spPr>
          <a:xfrm>
            <a:off x="500897" y="2021743"/>
            <a:ext cx="1076431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From now on, your homework will consist of going over your final project.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latin typeface="Avenir Book" panose="02000503020000020003" pitchFamily="2" charset="0"/>
              </a:rPr>
              <a:t>Now that we have chosen what you will be working on, start photographing!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C00000"/>
                </a:solidFill>
                <a:latin typeface="Avenir Black" panose="02000503020000020003" pitchFamily="2" charset="0"/>
              </a:rPr>
              <a:t>IMPORTANT</a:t>
            </a:r>
            <a:r>
              <a:rPr lang="en-US" sz="3200" dirty="0">
                <a:latin typeface="Avenir Book" panose="02000503020000020003" pitchFamily="2" charset="0"/>
              </a:rPr>
              <a:t>: be sure you keep notes somewhere about what you have photographed and things you find out so you can have information for captions</a:t>
            </a:r>
          </a:p>
        </p:txBody>
      </p:sp>
    </p:spTree>
    <p:extLst>
      <p:ext uri="{BB962C8B-B14F-4D97-AF65-F5344CB8AC3E}">
        <p14:creationId xmlns:p14="http://schemas.microsoft.com/office/powerpoint/2010/main" val="1850196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Template" id="{548D3DE2-0806-BE4F-87AB-2D742C12EDAF}" vid="{5AE46AF0-8444-B340-9302-F4AF2B42C94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433</Words>
  <Application>Microsoft Macintosh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Black</vt:lpstr>
      <vt:lpstr>Avenir Book</vt:lpstr>
      <vt:lpstr>Avenir Next</vt:lpstr>
      <vt:lpstr>Office Theme</vt:lpstr>
      <vt:lpstr>Picture story  &amp; essay</vt:lpstr>
      <vt:lpstr>Photo essay</vt:lpstr>
      <vt:lpstr>PowerPoint Presentation</vt:lpstr>
      <vt:lpstr>Choosing between the two</vt:lpstr>
      <vt:lpstr>In-class activity</vt:lpstr>
      <vt:lpstr>Final project pitches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“What is this class about?”</dc:title>
  <dc:creator>Woo, Monique C. (MU-Student)</dc:creator>
  <cp:lastModifiedBy>Woo, Monique C. (MU-Student)</cp:lastModifiedBy>
  <cp:revision>22</cp:revision>
  <dcterms:created xsi:type="dcterms:W3CDTF">2020-04-23T23:03:06Z</dcterms:created>
  <dcterms:modified xsi:type="dcterms:W3CDTF">2020-04-27T02:40:58Z</dcterms:modified>
</cp:coreProperties>
</file>