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8" r:id="rId2"/>
    <p:sldId id="320" r:id="rId3"/>
    <p:sldId id="331" r:id="rId4"/>
    <p:sldId id="332" r:id="rId5"/>
    <p:sldId id="328" r:id="rId6"/>
    <p:sldId id="327" r:id="rId7"/>
    <p:sldId id="330" r:id="rId8"/>
    <p:sldId id="324" r:id="rId9"/>
    <p:sldId id="287" r:id="rId10"/>
    <p:sldId id="30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24"/>
    <p:restoredTop sz="96327"/>
  </p:normalViewPr>
  <p:slideViewPr>
    <p:cSldViewPr snapToGrid="0" snapToObjects="1">
      <p:cViewPr varScale="1">
        <p:scale>
          <a:sx n="70" d="100"/>
          <a:sy n="70" d="100"/>
        </p:scale>
        <p:origin x="192" y="1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BF22A-8C10-F54E-B845-52DEF6D5E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ECB2E3-2613-074E-8DAD-0D72493C1D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51E53-C84B-2A42-8F21-893BFD24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CFE36-CB77-D04B-9FAB-DBDC3128C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85475-C1C6-F945-9682-D9EA0C80F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3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23C84-4225-3542-A123-02C89DFC9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8ACA5D-8C36-3149-9D6F-8B6D3C6896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84658-B695-5A41-89FF-3C9C3EA03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F9E4F-DFEF-3447-A7F9-1561D6244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FF8A1-34E6-F846-A4F7-490C2AD0A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5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FDD27D-5324-A347-A115-87872C3F29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58C4F6-FDF7-994B-8188-D3F933A23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47476-6C7C-F646-BC7A-11059C78F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CCA84-4A4B-604A-8DEC-8DE9B03EA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46DDC-3BE8-4548-B895-9AD43A53B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0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A1076-32C2-0B4F-96BC-DD7F80128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5BCC6-8B28-6247-A46F-6D60FC04D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F0B47-723A-074D-8191-7FF16CF29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1238C-E1A2-324F-921E-39E4E75DC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36A2F-1BF0-0447-BB47-E7DC42DAF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40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611D3-2108-AA41-BEB0-11D596C21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1818DA-6BAE-A846-BC8C-491710C51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BB841-29D5-BD49-8A82-AEA0FA1AD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259DC-7FFA-8049-99E0-97DBEB6A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36242-3E23-BF4B-97CE-1984D1BC9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C4807-B660-AB4F-8557-61E09F7F5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FF5B7-4F28-1845-A144-2B541AD259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E3C7E0-E92E-BE43-9263-D62DF0537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176A4-FB18-144E-B95E-B1A0E0550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35688D-6E51-DA43-839E-3C9809945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8D1B54-4D76-8F4A-8E46-20EBF1F21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9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475AF-EF99-1F47-943B-79150D747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F92872-B96A-274D-A460-C3FC281BD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16E260-260A-744E-8B0F-8FEB98709E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30B77A-FF22-7B49-A26A-53FEFACEB1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60CE9-CA3A-6E45-B2B7-9BA20FE32D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341495-C598-2F46-8540-0515D39DA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63E89B-1F25-CF43-8B62-07B6EABC6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C26748-0A86-C24B-A868-862E64EBF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48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E0D21-AAC5-4B45-90FC-2A5466B3C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B79CD9-004C-4048-9714-E67E68C23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5352F7-E1E1-D740-9D58-A3C483E1A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DDEB5D-6D5A-9844-8978-5DE9142D0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9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15927B-F80B-B340-8229-0991CC09A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4B3E43-A782-C248-9018-4C6D69B07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3CAAD1-AA7B-CE48-86A7-8D153B303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83A46-FC97-EB49-AD08-252155957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99AA7-66B7-9B40-A69A-F22BFAE20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1BD8A3-B2AD-F949-B372-B1EC5903A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EBE7E9-CB88-7042-9409-FB86AFF2C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BF8727-071A-4244-8E41-A2A8AF14A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C5091B-3A91-6C48-8997-83438A99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3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7E459-18FB-3F43-9365-3B4F9B3E5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5652CB-DCA6-594A-A10F-5246220EFB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6FB3F6-614A-C84E-A64F-523A89AB5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D6BA37-0297-FC4E-AD89-726AFCFFC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245F55-07ED-B14B-A004-592A94F64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98535-97ED-FB42-B30C-4FF28747B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9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7D50D8-300E-D149-A516-9C4BF1C1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BB402-E36B-474D-9D0C-2D8A3A5C5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0CB3B-E591-7549-80D9-23002DD3B1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fld id="{B71B662E-C36F-CF4F-AED6-4BCAB2495315}" type="datetimeFigureOut">
              <a:rPr lang="en-US" smtClean="0"/>
              <a:pPr/>
              <a:t>4/26/20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3C925-9B2D-6342-94E0-083113F586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r>
              <a:rPr lang="en-US" dirty="0"/>
              <a:t>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11B35-F5D1-1841-983E-04B5D2CB4A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fld id="{7B4C2C9F-DC14-134B-A2D6-6DC4EFD47F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3546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venir Black" panose="0200050302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poy.org/index.php?s=WinningImages&amp;yr=73&amp;c=362&amp;p=4.0" TargetMode="External"/><Relationship Id="rId2" Type="http://schemas.openxmlformats.org/officeDocument/2006/relationships/hyperlink" Target="https://cpoy.org/index.php?s=WinningImages&amp;yr=71&amp;c=326&amp;p=1.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tmcclainphoto.com/derby-days/" TargetMode="External"/><Relationship Id="rId3" Type="http://schemas.openxmlformats.org/officeDocument/2006/relationships/hyperlink" Target="https://www.sarahannjump.com/sisterlylove/" TargetMode="External"/><Relationship Id="rId7" Type="http://schemas.openxmlformats.org/officeDocument/2006/relationships/hyperlink" Target="http://www.jeenahmoon.com/maddox-watch-co-a-song-of-an-old-watch-man" TargetMode="External"/><Relationship Id="rId2" Type="http://schemas.openxmlformats.org/officeDocument/2006/relationships/hyperlink" Target="https://www.cpoy.org/index.php?s=WinningImag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rittainynewman.com/no-funny-business" TargetMode="External"/><Relationship Id="rId5" Type="http://schemas.openxmlformats.org/officeDocument/2006/relationships/hyperlink" Target="http://www.heavyglow.com/looking-for-a-fight/" TargetMode="External"/><Relationship Id="rId4" Type="http://schemas.openxmlformats.org/officeDocument/2006/relationships/hyperlink" Target="https://www.justinmott.com/no-mans-land-the-worlds-last-remaining-northern-white-rhino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4254" y="3916901"/>
            <a:ext cx="10280419" cy="1208198"/>
          </a:xfrm>
        </p:spPr>
        <p:txBody>
          <a:bodyPr>
            <a:noAutofit/>
          </a:bodyPr>
          <a:lstStyle/>
          <a:p>
            <a:pPr algn="l"/>
            <a:r>
              <a:rPr lang="en-US" sz="8000" dirty="0"/>
              <a:t>Documentary photography:</a:t>
            </a:r>
            <a:br>
              <a:rPr lang="en-US" sz="8000" dirty="0"/>
            </a:br>
            <a:r>
              <a:rPr lang="en-US" sz="8000" dirty="0">
                <a:solidFill>
                  <a:srgbClr val="C00000"/>
                </a:solidFill>
              </a:rPr>
              <a:t>Part Two</a:t>
            </a:r>
          </a:p>
        </p:txBody>
      </p:sp>
    </p:spTree>
    <p:extLst>
      <p:ext uri="{BB962C8B-B14F-4D97-AF65-F5344CB8AC3E}">
        <p14:creationId xmlns:p14="http://schemas.microsoft.com/office/powerpoint/2010/main" val="2915471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4763" y="508745"/>
            <a:ext cx="9890234" cy="1208198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</a:rPr>
              <a:t>Home</a:t>
            </a:r>
            <a:r>
              <a:rPr lang="en-US" dirty="0"/>
              <a:t>work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534763" y="1706686"/>
            <a:ext cx="1076431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For this assignment, you will be photographing a process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Photograph </a:t>
            </a:r>
            <a:r>
              <a:rPr lang="en-US" sz="3200" b="1" dirty="0">
                <a:solidFill>
                  <a:srgbClr val="C00000"/>
                </a:solidFill>
                <a:latin typeface="Avenir Black" panose="02000503020000020003" pitchFamily="2" charset="0"/>
              </a:rPr>
              <a:t>someone doing something </a:t>
            </a:r>
            <a:endParaRPr lang="en-US" sz="3200" dirty="0">
              <a:latin typeface="Avenir Book" panose="02000503020000020003" pitchFamily="2" charset="0"/>
            </a:endParaRP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3200" dirty="0">
                <a:latin typeface="Avenir Book" panose="02000503020000020003" pitchFamily="2" charset="0"/>
              </a:rPr>
              <a:t>Cooking a meal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3200" dirty="0">
                <a:latin typeface="Avenir Book" panose="02000503020000020003" pitchFamily="2" charset="0"/>
              </a:rPr>
              <a:t>Doing homework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3200" dirty="0">
                <a:latin typeface="Avenir Book" panose="02000503020000020003" pitchFamily="2" charset="0"/>
              </a:rPr>
              <a:t>Playing soccer</a:t>
            </a:r>
          </a:p>
          <a:p>
            <a:pPr marL="914400" lvl="1" indent="-4572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3200" dirty="0">
                <a:latin typeface="Avenir Book" panose="02000503020000020003" pitchFamily="2" charset="0"/>
              </a:rPr>
              <a:t>Fixing a car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Be sure to get a variety of shots, like the photo stories shown to you in class</a:t>
            </a:r>
          </a:p>
        </p:txBody>
      </p:sp>
    </p:spTree>
    <p:extLst>
      <p:ext uri="{BB962C8B-B14F-4D97-AF65-F5344CB8AC3E}">
        <p14:creationId xmlns:p14="http://schemas.microsoft.com/office/powerpoint/2010/main" val="1850196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4964" y="1166332"/>
            <a:ext cx="11556352" cy="1208198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Avenir Next" panose="020B0503020202020204" pitchFamily="34" charset="0"/>
              </a:rPr>
              <a:t>Introduction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1014964" y="2624348"/>
            <a:ext cx="101620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Up until this point, we’ve only talked about making single images that can tell a story, but can do a </a:t>
            </a:r>
            <a:r>
              <a:rPr lang="en-US" sz="3200" b="1" dirty="0">
                <a:solidFill>
                  <a:srgbClr val="C00000"/>
                </a:solidFill>
                <a:latin typeface="Avenir Black" panose="02000503020000020003" pitchFamily="2" charset="0"/>
              </a:rPr>
              <a:t>series</a:t>
            </a:r>
            <a:r>
              <a:rPr lang="en-US" sz="3200" dirty="0">
                <a:latin typeface="Avenir Book" panose="02000503020000020003" pitchFamily="2" charset="0"/>
              </a:rPr>
              <a:t> of images tell one?</a:t>
            </a:r>
          </a:p>
        </p:txBody>
      </p:sp>
    </p:spTree>
    <p:extLst>
      <p:ext uri="{BB962C8B-B14F-4D97-AF65-F5344CB8AC3E}">
        <p14:creationId xmlns:p14="http://schemas.microsoft.com/office/powerpoint/2010/main" val="2373864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648" y="573665"/>
            <a:ext cx="11556352" cy="1208198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Avenir Next" panose="020B0503020202020204" pitchFamily="34" charset="0"/>
              </a:rPr>
              <a:t>Picture</a:t>
            </a:r>
            <a:r>
              <a:rPr lang="en-US" b="1" dirty="0">
                <a:solidFill>
                  <a:srgbClr val="C00000"/>
                </a:solidFill>
                <a:latin typeface="Avenir Next" panose="020B0503020202020204" pitchFamily="34" charset="0"/>
              </a:rPr>
              <a:t> story</a:t>
            </a:r>
            <a:endParaRPr lang="en-US" b="1" dirty="0">
              <a:latin typeface="Avenir Next" panose="020B0503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635648" y="1947015"/>
            <a:ext cx="10162071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Some things are just too deep and complex to tell in a single image, that’s where picture stories come in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A </a:t>
            </a:r>
            <a:r>
              <a:rPr lang="en-US" sz="3200" b="1" dirty="0">
                <a:solidFill>
                  <a:srgbClr val="C00000"/>
                </a:solidFill>
                <a:latin typeface="Avenir Black" panose="02000503020000020003" pitchFamily="2" charset="0"/>
              </a:rPr>
              <a:t>picture story </a:t>
            </a:r>
            <a:r>
              <a:rPr lang="en-US" sz="3200" dirty="0">
                <a:latin typeface="Avenir Book" panose="02000503020000020003" pitchFamily="2" charset="0"/>
              </a:rPr>
              <a:t>is a set of images that work together to tell a narrative.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Each photo tells its own aspect of a story and add information to the entirety of it.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Stories normally consist of a diverse group of photos (aka a variety of composition, lighting, etc.)</a:t>
            </a:r>
          </a:p>
        </p:txBody>
      </p:sp>
    </p:spTree>
    <p:extLst>
      <p:ext uri="{BB962C8B-B14F-4D97-AF65-F5344CB8AC3E}">
        <p14:creationId xmlns:p14="http://schemas.microsoft.com/office/powerpoint/2010/main" val="3988752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648" y="912332"/>
            <a:ext cx="11556352" cy="1208198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C00000"/>
                </a:solidFill>
                <a:latin typeface="Avenir Next" panose="020B0503020202020204" pitchFamily="34" charset="0"/>
              </a:rPr>
              <a:t>What</a:t>
            </a:r>
            <a:r>
              <a:rPr lang="en-US" b="1" dirty="0">
                <a:latin typeface="Avenir Next" panose="020B0503020202020204" pitchFamily="34" charset="0"/>
              </a:rPr>
              <a:t> can be a picture story?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935419" y="2404215"/>
            <a:ext cx="10162071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There really in an infinite amount of topics and subjects you can produce a photo story on.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It can be about an individual or group of people’s daily life, or it can document the process of something. It could even be about yourself!</a:t>
            </a:r>
          </a:p>
        </p:txBody>
      </p:sp>
    </p:spTree>
    <p:extLst>
      <p:ext uri="{BB962C8B-B14F-4D97-AF65-F5344CB8AC3E}">
        <p14:creationId xmlns:p14="http://schemas.microsoft.com/office/powerpoint/2010/main" val="903550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9B3C3D-C505-C84F-A842-8D1A9A61E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136" y="2365577"/>
            <a:ext cx="10515600" cy="2126845"/>
          </a:xfrm>
        </p:spPr>
        <p:txBody>
          <a:bodyPr/>
          <a:lstStyle/>
          <a:p>
            <a:pPr lvl="3"/>
            <a:r>
              <a:rPr lang="en-US" sz="3200" dirty="0"/>
              <a:t>Adam </a:t>
            </a:r>
            <a:r>
              <a:rPr lang="en-US" sz="3200" dirty="0" err="1"/>
              <a:t>Glanzman’s</a:t>
            </a:r>
            <a:r>
              <a:rPr lang="en-US" sz="3200" dirty="0"/>
              <a:t> “</a:t>
            </a:r>
            <a:r>
              <a:rPr lang="en-US" sz="3200" u="sng" dirty="0">
                <a:solidFill>
                  <a:srgbClr val="C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75-year-old arm wrestler</a:t>
            </a:r>
            <a:r>
              <a:rPr lang="en-US" sz="3200" dirty="0"/>
              <a:t>”</a:t>
            </a:r>
          </a:p>
          <a:p>
            <a:pPr lvl="3"/>
            <a:r>
              <a:rPr lang="en-US" sz="3200" dirty="0"/>
              <a:t>Josephine Norris’ “</a:t>
            </a:r>
            <a:r>
              <a:rPr lang="en-US" sz="3200" u="sng" dirty="0">
                <a:solidFill>
                  <a:srgbClr val="C0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Becoming Cassius Tae</a:t>
            </a:r>
            <a:r>
              <a:rPr lang="en-US" sz="3200" dirty="0"/>
              <a:t>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669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648" y="574550"/>
            <a:ext cx="11556352" cy="1208198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Avenir Next" panose="020B0503020202020204" pitchFamily="34" charset="0"/>
              </a:rPr>
              <a:t>All the moving </a:t>
            </a:r>
            <a:r>
              <a:rPr lang="en-US" dirty="0">
                <a:solidFill>
                  <a:srgbClr val="C00000"/>
                </a:solidFill>
                <a:latin typeface="Avenir Next" panose="020B0503020202020204" pitchFamily="34" charset="0"/>
              </a:rPr>
              <a:t>parts</a:t>
            </a:r>
            <a:endParaRPr lang="en-US" b="1" dirty="0">
              <a:solidFill>
                <a:srgbClr val="C00000"/>
              </a:solidFill>
              <a:latin typeface="Avenir Next" panose="020B0503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407878" y="1996090"/>
            <a:ext cx="11376243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With a photo story, you must make sure you have all the different parts to be able to tell the whole story.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It should include — but not limited to: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3200" dirty="0">
                <a:latin typeface="Avenir Book" panose="02000503020000020003" pitchFamily="2" charset="0"/>
              </a:rPr>
              <a:t>An opener and ender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3200" dirty="0">
                <a:latin typeface="Avenir Book" panose="02000503020000020003" pitchFamily="2" charset="0"/>
              </a:rPr>
              <a:t>Scene setter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3200" dirty="0">
                <a:latin typeface="Avenir Book" panose="02000503020000020003" pitchFamily="2" charset="0"/>
              </a:rPr>
              <a:t>Moments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3200" dirty="0">
                <a:latin typeface="Avenir Book" panose="02000503020000020003" pitchFamily="2" charset="0"/>
              </a:rPr>
              <a:t>Interaction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3200" dirty="0">
                <a:latin typeface="Avenir Book" panose="02000503020000020003" pitchFamily="2" charset="0"/>
              </a:rPr>
              <a:t>Portrait (sometimes)</a:t>
            </a:r>
          </a:p>
        </p:txBody>
      </p:sp>
    </p:spTree>
    <p:extLst>
      <p:ext uri="{BB962C8B-B14F-4D97-AF65-F5344CB8AC3E}">
        <p14:creationId xmlns:p14="http://schemas.microsoft.com/office/powerpoint/2010/main" val="2575201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648" y="574550"/>
            <a:ext cx="11556352" cy="1208198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Avenir Next" panose="020B0503020202020204" pitchFamily="34" charset="0"/>
              </a:rPr>
              <a:t>All the moving </a:t>
            </a:r>
            <a:r>
              <a:rPr lang="en-US" dirty="0">
                <a:solidFill>
                  <a:srgbClr val="C00000"/>
                </a:solidFill>
                <a:latin typeface="Avenir Next" panose="020B0503020202020204" pitchFamily="34" charset="0"/>
              </a:rPr>
              <a:t>parts</a:t>
            </a:r>
            <a:endParaRPr lang="en-US" b="1" dirty="0">
              <a:solidFill>
                <a:srgbClr val="C00000"/>
              </a:solidFill>
              <a:latin typeface="Avenir Next" panose="020B0503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428660" y="2738711"/>
            <a:ext cx="1025319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With picture stories, it’s not enough to just think about how you’re going to make a photo anymore.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You’ll have to also think about how the image will tie in or work in your picture story.</a:t>
            </a:r>
          </a:p>
        </p:txBody>
      </p:sp>
    </p:spTree>
    <p:extLst>
      <p:ext uri="{BB962C8B-B14F-4D97-AF65-F5344CB8AC3E}">
        <p14:creationId xmlns:p14="http://schemas.microsoft.com/office/powerpoint/2010/main" val="1937988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9B3C3D-C505-C84F-A842-8D1A9A61E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3827"/>
            <a:ext cx="10515600" cy="5670336"/>
          </a:xfrm>
        </p:spPr>
        <p:txBody>
          <a:bodyPr/>
          <a:lstStyle/>
          <a:p>
            <a:pPr marL="0" indent="0">
              <a:buNone/>
            </a:pPr>
            <a:r>
              <a:rPr lang="en-US" sz="4400" b="1" dirty="0">
                <a:solidFill>
                  <a:srgbClr val="C00000"/>
                </a:solidFill>
                <a:latin typeface="Avenir Black" panose="02000503020000020003" pitchFamily="2" charset="0"/>
              </a:rPr>
              <a:t>Other photo story examples:</a:t>
            </a:r>
          </a:p>
          <a:p>
            <a:pPr lvl="0"/>
            <a:r>
              <a:rPr lang="en-US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Domestic and International Picture Story winners from CPOY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“</a:t>
            </a:r>
            <a:r>
              <a:rPr lang="en-US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Sisterly Love</a:t>
            </a:r>
            <a:r>
              <a:rPr lang="en-US" dirty="0"/>
              <a:t>” by Sarah Ann Jump</a:t>
            </a:r>
          </a:p>
          <a:p>
            <a:pPr lvl="0"/>
            <a:r>
              <a:rPr lang="en-US" dirty="0"/>
              <a:t>“</a:t>
            </a:r>
            <a:r>
              <a:rPr lang="en-US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 man’s land | The world’s last remaining northern while rhinos</a:t>
            </a:r>
            <a:r>
              <a:rPr lang="en-US" dirty="0"/>
              <a:t>” by Justin Mott</a:t>
            </a:r>
          </a:p>
          <a:p>
            <a:pPr lvl="0"/>
            <a:r>
              <a:rPr lang="en-US" dirty="0"/>
              <a:t>“</a:t>
            </a:r>
            <a:r>
              <a:rPr lang="en-US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Looking for a fight</a:t>
            </a:r>
            <a:r>
              <a:rPr lang="en-US" dirty="0"/>
              <a:t>” by Erin Hooley</a:t>
            </a:r>
          </a:p>
          <a:p>
            <a:pPr lvl="0"/>
            <a:r>
              <a:rPr lang="en-US" dirty="0"/>
              <a:t>“</a:t>
            </a:r>
            <a:r>
              <a:rPr lang="en-US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 funny business</a:t>
            </a:r>
            <a:r>
              <a:rPr lang="en-US" dirty="0"/>
              <a:t>” by Brittainy Newman</a:t>
            </a:r>
          </a:p>
          <a:p>
            <a:pPr lvl="0"/>
            <a:r>
              <a:rPr lang="en-US" dirty="0"/>
              <a:t>“</a:t>
            </a:r>
            <a:r>
              <a:rPr lang="en-US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Maddox Watch &amp; Co.</a:t>
            </a:r>
            <a:r>
              <a:rPr lang="en-US" dirty="0"/>
              <a:t>” by </a:t>
            </a:r>
            <a:r>
              <a:rPr lang="en-US" dirty="0" err="1"/>
              <a:t>Jeenah</a:t>
            </a:r>
            <a:r>
              <a:rPr lang="en-US" dirty="0"/>
              <a:t> Moon</a:t>
            </a:r>
          </a:p>
          <a:p>
            <a:pPr lvl="0"/>
            <a:r>
              <a:rPr lang="en-US" dirty="0"/>
              <a:t>“</a:t>
            </a:r>
            <a:r>
              <a:rPr lang="en-US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Derby days</a:t>
            </a:r>
            <a:r>
              <a:rPr lang="en-US" dirty="0"/>
              <a:t>” by Matt McClain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731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065" y="1079326"/>
            <a:ext cx="9890234" cy="1208198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/>
              <a:t>In-class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activity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943065" y="2548219"/>
            <a:ext cx="1013197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You will be split up into teams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Each team will be given a single image from a story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You must tell the entire story just from that image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After you have all presented what you think the story is, I’ll show you the entire picture story and see how yours compares</a:t>
            </a:r>
          </a:p>
        </p:txBody>
      </p:sp>
    </p:spTree>
    <p:extLst>
      <p:ext uri="{BB962C8B-B14F-4D97-AF65-F5344CB8AC3E}">
        <p14:creationId xmlns:p14="http://schemas.microsoft.com/office/powerpoint/2010/main" val="2117032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" id="{548D3DE2-0806-BE4F-87AB-2D742C12EDAF}" vid="{5AE46AF0-8444-B340-9302-F4AF2B42C94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Words>441</Words>
  <Application>Microsoft Macintosh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Avenir Black</vt:lpstr>
      <vt:lpstr>Avenir Book</vt:lpstr>
      <vt:lpstr>Avenir Next</vt:lpstr>
      <vt:lpstr>Courier New</vt:lpstr>
      <vt:lpstr>Office Theme</vt:lpstr>
      <vt:lpstr>Documentary photography: Part Two</vt:lpstr>
      <vt:lpstr>Introduction</vt:lpstr>
      <vt:lpstr>Picture story</vt:lpstr>
      <vt:lpstr>What can be a picture story?</vt:lpstr>
      <vt:lpstr>PowerPoint Presentation</vt:lpstr>
      <vt:lpstr>All the moving parts</vt:lpstr>
      <vt:lpstr>All the moving parts</vt:lpstr>
      <vt:lpstr>PowerPoint Presentation</vt:lpstr>
      <vt:lpstr>In-class activity</vt:lpstr>
      <vt:lpstr>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“What is this class about?”</dc:title>
  <dc:creator>Woo, Monique C. (MU-Student)</dc:creator>
  <cp:lastModifiedBy>Woo, Monique C. (MU-Student)</cp:lastModifiedBy>
  <cp:revision>21</cp:revision>
  <dcterms:created xsi:type="dcterms:W3CDTF">2020-04-23T23:03:06Z</dcterms:created>
  <dcterms:modified xsi:type="dcterms:W3CDTF">2020-04-27T02:41:14Z</dcterms:modified>
</cp:coreProperties>
</file>