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301" r:id="rId3"/>
    <p:sldId id="320" r:id="rId4"/>
    <p:sldId id="324" r:id="rId5"/>
    <p:sldId id="321" r:id="rId6"/>
    <p:sldId id="319" r:id="rId7"/>
    <p:sldId id="325" r:id="rId8"/>
    <p:sldId id="323" r:id="rId9"/>
    <p:sldId id="287" r:id="rId10"/>
    <p:sldId id="30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85"/>
    <p:restoredTop sz="96327"/>
  </p:normalViewPr>
  <p:slideViewPr>
    <p:cSldViewPr snapToGrid="0" snapToObjects="1">
      <p:cViewPr varScale="1">
        <p:scale>
          <a:sx n="76" d="100"/>
          <a:sy n="76" d="100"/>
        </p:scale>
        <p:origin x="216" y="1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BF22A-8C10-F54E-B845-52DEF6D5E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CB2E3-2613-074E-8DAD-0D72493C1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51E53-C84B-2A42-8F21-893BFD24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CFE36-CB77-D04B-9FAB-DBDC3128C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85475-C1C6-F945-9682-D9EA0C80F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3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23C84-4225-3542-A123-02C89DFC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ACA5D-8C36-3149-9D6F-8B6D3C689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84658-B695-5A41-89FF-3C9C3EA03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F9E4F-DFEF-3447-A7F9-1561D6244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FF8A1-34E6-F846-A4F7-490C2AD0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5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FDD27D-5324-A347-A115-87872C3F2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58C4F6-FDF7-994B-8188-D3F933A23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47476-6C7C-F646-BC7A-11059C78F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CCA84-4A4B-604A-8DEC-8DE9B03EA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46DDC-3BE8-4548-B895-9AD43A53B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0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A1076-32C2-0B4F-96BC-DD7F80128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5BCC6-8B28-6247-A46F-6D60FC04D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F0B47-723A-074D-8191-7FF16CF29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1238C-E1A2-324F-921E-39E4E75DC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36A2F-1BF0-0447-BB47-E7DC42DA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4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611D3-2108-AA41-BEB0-11D596C2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818DA-6BAE-A846-BC8C-491710C51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BB841-29D5-BD49-8A82-AEA0FA1AD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259DC-7FFA-8049-99E0-97DBEB6A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36242-3E23-BF4B-97CE-1984D1BC9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C4807-B660-AB4F-8557-61E09F7F5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FF5B7-4F28-1845-A144-2B541AD25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3C7E0-E92E-BE43-9263-D62DF0537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176A4-FB18-144E-B95E-B1A0E0550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5688D-6E51-DA43-839E-3C980994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D1B54-4D76-8F4A-8E46-20EBF1F21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9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475AF-EF99-1F47-943B-79150D747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92872-B96A-274D-A460-C3FC281BD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16E260-260A-744E-8B0F-8FEB98709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0B77A-FF22-7B49-A26A-53FEFACEB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60CE9-CA3A-6E45-B2B7-9BA20FE32D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41495-C598-2F46-8540-0515D39DA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63E89B-1F25-CF43-8B62-07B6EABC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C26748-0A86-C24B-A868-862E64EBF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4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E0D21-AAC5-4B45-90FC-2A5466B3C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79CD9-004C-4048-9714-E67E68C23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5352F7-E1E1-D740-9D58-A3C483E1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DDEB5D-6D5A-9844-8978-5DE9142D0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9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15927B-F80B-B340-8229-0991CC09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4B3E43-A782-C248-9018-4C6D69B07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CAAD1-AA7B-CE48-86A7-8D153B303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3A46-FC97-EB49-AD08-252155957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99AA7-66B7-9B40-A69A-F22BFAE20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BD8A3-B2AD-F949-B372-B1EC5903A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BE7E9-CB88-7042-9409-FB86AFF2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F8727-071A-4244-8E41-A2A8AF14A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5091B-3A91-6C48-8997-83438A99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3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7E459-18FB-3F43-9365-3B4F9B3E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5652CB-DCA6-594A-A10F-5246220EF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6FB3F6-614A-C84E-A64F-523A89AB5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6BA37-0297-FC4E-AD89-726AFCFFC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45F55-07ED-B14B-A004-592A94F64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98535-97ED-FB42-B30C-4FF28747B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9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7D50D8-300E-D149-A516-9C4BF1C1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BB402-E36B-474D-9D0C-2D8A3A5C5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0CB3B-E591-7549-80D9-23002DD3B1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fld id="{B71B662E-C36F-CF4F-AED6-4BCAB2495315}" type="datetimeFigureOut">
              <a:rPr lang="en-US" smtClean="0"/>
              <a:pPr/>
              <a:t>4/26/20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3C925-9B2D-6342-94E0-083113F58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11B35-F5D1-1841-983E-04B5D2CB4A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fld id="{7B4C2C9F-DC14-134B-A2D6-6DC4EFD47F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354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venir Black" panose="0200050302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juancristobalcobo/?hl=en" TargetMode="External"/><Relationship Id="rId2" Type="http://schemas.openxmlformats.org/officeDocument/2006/relationships/hyperlink" Target="https://www.instagram.com/rmillerphotoeditor/?hl=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uancristobalcobo.com/iphon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pictures/search/?q=dorothea%20lange&amp;co=fsa" TargetMode="External"/><Relationship Id="rId2" Type="http://schemas.openxmlformats.org/officeDocument/2006/relationships/hyperlink" Target="https://allthatsinteresting.com/jacob-riis-photographs-how-the-other-half-lives#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atalog.archives.gov/search?q=*:*&amp;f.parentNaId=523064&amp;f.level=item&amp;sort=naIdSort%20asc" TargetMode="External"/><Relationship Id="rId4" Type="http://schemas.openxmlformats.org/officeDocument/2006/relationships/hyperlink" Target="https://www.loc.gov/pictures/resource/fsa.8b29516/?co=fs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sixstreetunder/?hl=en" TargetMode="External"/><Relationship Id="rId7" Type="http://schemas.openxmlformats.org/officeDocument/2006/relationships/hyperlink" Target="https://www.cpoy.org/index.php?s=WinningImages&amp;yr=74&amp;c=373" TargetMode="External"/><Relationship Id="rId2" Type="http://schemas.openxmlformats.org/officeDocument/2006/relationships/hyperlink" Target="https://www.marlenasloss.com/the-distric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rolynvanhouten.com/" TargetMode="External"/><Relationship Id="rId5" Type="http://schemas.openxmlformats.org/officeDocument/2006/relationships/hyperlink" Target="https://www.instagram.com/callakessler/?hl=en" TargetMode="External"/><Relationship Id="rId4" Type="http://schemas.openxmlformats.org/officeDocument/2006/relationships/hyperlink" Target="https://www.instagram.com/webb_norriswebb/?hl=en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254" y="3916901"/>
            <a:ext cx="10280419" cy="1208198"/>
          </a:xfrm>
        </p:spPr>
        <p:txBody>
          <a:bodyPr>
            <a:noAutofit/>
          </a:bodyPr>
          <a:lstStyle/>
          <a:p>
            <a:pPr algn="l"/>
            <a:r>
              <a:rPr lang="en-US" sz="8000" dirty="0"/>
              <a:t>Documentary Photography:</a:t>
            </a:r>
            <a:br>
              <a:rPr lang="en-US" sz="8000" dirty="0"/>
            </a:br>
            <a:r>
              <a:rPr lang="en-US" sz="8000" dirty="0">
                <a:solidFill>
                  <a:srgbClr val="C00000"/>
                </a:solidFill>
              </a:rPr>
              <a:t>Part One</a:t>
            </a:r>
          </a:p>
        </p:txBody>
      </p:sp>
    </p:spTree>
    <p:extLst>
      <p:ext uri="{BB962C8B-B14F-4D97-AF65-F5344CB8AC3E}">
        <p14:creationId xmlns:p14="http://schemas.microsoft.com/office/powerpoint/2010/main" val="2915471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391" y="4549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</a:rPr>
              <a:t>Home</a:t>
            </a:r>
            <a:r>
              <a:rPr lang="en-US" dirty="0"/>
              <a:t>work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385474" y="1208198"/>
            <a:ext cx="1167900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Choose to different places that you normally go to in a week like your home, school, church, etc.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Capture candid (unposed) moments of what’s going on around you.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You MUST include pictures of people, but unlike the portraiture assignment, you will NOT be able to control or adjust anything that is happening.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Include a short caption as to what is going on in the photo. (Include who the person is, what they are doing, when and where it was taken. </a:t>
            </a:r>
          </a:p>
        </p:txBody>
      </p:sp>
    </p:spTree>
    <p:extLst>
      <p:ext uri="{BB962C8B-B14F-4D97-AF65-F5344CB8AC3E}">
        <p14:creationId xmlns:p14="http://schemas.microsoft.com/office/powerpoint/2010/main" val="1850196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648" y="1143800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venir Next" panose="020B0503020202020204" pitchFamily="34" charset="0"/>
              </a:rPr>
              <a:t>Capturing </a:t>
            </a:r>
            <a:r>
              <a:rPr lang="en-US" b="1" dirty="0">
                <a:solidFill>
                  <a:srgbClr val="C00000"/>
                </a:solidFill>
                <a:latin typeface="Avenir Next" panose="020B0503020202020204" pitchFamily="34" charset="0"/>
              </a:rPr>
              <a:t>real</a:t>
            </a:r>
            <a:r>
              <a:rPr lang="en-US" b="1" dirty="0">
                <a:latin typeface="Avenir Next" panose="020B0503020202020204" pitchFamily="34" charset="0"/>
              </a:rPr>
              <a:t> moments</a:t>
            </a:r>
            <a:endParaRPr lang="en-US" b="1" dirty="0">
              <a:solidFill>
                <a:srgbClr val="C00000"/>
              </a:solidFill>
              <a:latin typeface="Avenir Next" panose="020B0503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935420" y="2837754"/>
            <a:ext cx="933844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Documentary photographer is what most people think of when they hear “photojournalism.”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It is the uncontrolled and candid documentation of what is happening around us.</a:t>
            </a:r>
          </a:p>
        </p:txBody>
      </p:sp>
    </p:spTree>
    <p:extLst>
      <p:ext uri="{BB962C8B-B14F-4D97-AF65-F5344CB8AC3E}">
        <p14:creationId xmlns:p14="http://schemas.microsoft.com/office/powerpoint/2010/main" val="4202147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5420" y="891551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venir Next" panose="020B0503020202020204" pitchFamily="34" charset="0"/>
              </a:rPr>
              <a:t>”Slices of </a:t>
            </a:r>
            <a:r>
              <a:rPr lang="en-US" b="1" dirty="0">
                <a:solidFill>
                  <a:srgbClr val="C00000"/>
                </a:solidFill>
                <a:latin typeface="Avenir Next" panose="020B0503020202020204" pitchFamily="34" charset="0"/>
              </a:rPr>
              <a:t>life</a:t>
            </a:r>
            <a:r>
              <a:rPr lang="en-US" b="1" dirty="0">
                <a:latin typeface="Avenir Next" panose="020B0503020202020204" pitchFamily="34" charset="0"/>
              </a:rPr>
              <a:t>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935420" y="2383433"/>
            <a:ext cx="933844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Moments in time that show what it’s like to be living at that place and time.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A more contemporary way to think about it is street photography — photographing whatever you stumble across without intervention</a:t>
            </a:r>
          </a:p>
        </p:txBody>
      </p:sp>
    </p:spTree>
    <p:extLst>
      <p:ext uri="{BB962C8B-B14F-4D97-AF65-F5344CB8AC3E}">
        <p14:creationId xmlns:p14="http://schemas.microsoft.com/office/powerpoint/2010/main" val="2373864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9B3C3D-C505-C84F-A842-8D1A9A61E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2227"/>
            <a:ext cx="10515600" cy="3286440"/>
          </a:xfrm>
        </p:spPr>
        <p:txBody>
          <a:bodyPr/>
          <a:lstStyle/>
          <a:p>
            <a:pPr lvl="0"/>
            <a:r>
              <a:rPr lang="en-US" u="sng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Robert Miller</a:t>
            </a:r>
            <a:r>
              <a:rPr lang="en-US" dirty="0"/>
              <a:t>, is a deputy director of photography at </a:t>
            </a:r>
            <a:r>
              <a:rPr lang="en-US" i="1" dirty="0"/>
              <a:t>The Washington Post</a:t>
            </a:r>
            <a:r>
              <a:rPr lang="en-US" dirty="0"/>
              <a:t> and photographs during him commute to work and even out his office window.</a:t>
            </a:r>
          </a:p>
          <a:p>
            <a:pPr lvl="0"/>
            <a:r>
              <a:rPr lang="en-US" u="sng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Juan Cristióbal Cobo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is a Colombia photographer who photographs daily life in Bogota. He even uses his </a:t>
            </a:r>
            <a:r>
              <a:rPr lang="en-US" u="sng" dirty="0">
                <a:solidFill>
                  <a:srgbClr val="C0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iPhone</a:t>
            </a:r>
            <a:r>
              <a:rPr lang="en-US" dirty="0"/>
              <a:t> for some of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31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648" y="860020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venir Next" panose="020B0503020202020204" pitchFamily="34" charset="0"/>
              </a:rPr>
              <a:t>More </a:t>
            </a:r>
            <a:r>
              <a:rPr lang="en-US" b="1" dirty="0">
                <a:solidFill>
                  <a:srgbClr val="C00000"/>
                </a:solidFill>
                <a:latin typeface="Avenir Next" panose="020B0503020202020204" pitchFamily="34" charset="0"/>
              </a:rPr>
              <a:t>purpose</a:t>
            </a:r>
            <a:r>
              <a:rPr lang="en-US" b="1" dirty="0">
                <a:latin typeface="Avenir Next" panose="020B0503020202020204" pitchFamily="34" charset="0"/>
              </a:rPr>
              <a:t> behind 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935420" y="2383433"/>
            <a:ext cx="933844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It’s not just about capturing real moments in time.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Documentary photographer has roots in advocacy and fostering social change.</a:t>
            </a:r>
          </a:p>
        </p:txBody>
      </p:sp>
    </p:spTree>
    <p:extLst>
      <p:ext uri="{BB962C8B-B14F-4D97-AF65-F5344CB8AC3E}">
        <p14:creationId xmlns:p14="http://schemas.microsoft.com/office/powerpoint/2010/main" val="751488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9B3C3D-C505-C84F-A842-8D1A9A61E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2627"/>
            <a:ext cx="10515600" cy="3421906"/>
          </a:xfrm>
        </p:spPr>
        <p:txBody>
          <a:bodyPr/>
          <a:lstStyle/>
          <a:p>
            <a:pPr lvl="0"/>
            <a:r>
              <a:rPr lang="en-US" dirty="0"/>
              <a:t>Jacob Riis’ </a:t>
            </a:r>
            <a:r>
              <a:rPr lang="en-US" i="1" u="sng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the Other Half Lives</a:t>
            </a:r>
            <a:r>
              <a:rPr lang="en-US" dirty="0"/>
              <a:t>, which documented the living conditions in NYC slums.</a:t>
            </a:r>
          </a:p>
          <a:p>
            <a:pPr lvl="0"/>
            <a:r>
              <a:rPr lang="en-US" dirty="0"/>
              <a:t>Dorothea Lange and </a:t>
            </a:r>
            <a:r>
              <a:rPr lang="en-US" u="sng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 work with for the Farm Security Administration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(FSA) during the Great Depression, including her famous “</a:t>
            </a:r>
            <a:r>
              <a:rPr lang="en-US" u="sng" dirty="0">
                <a:solidFill>
                  <a:srgbClr val="C0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Migrant Mother</a:t>
            </a:r>
            <a:r>
              <a:rPr lang="en-US" dirty="0"/>
              <a:t>” photo.</a:t>
            </a:r>
          </a:p>
          <a:p>
            <a:pPr lvl="0"/>
            <a:r>
              <a:rPr lang="en-US" dirty="0"/>
              <a:t>Lewis Hine’s </a:t>
            </a:r>
            <a:r>
              <a:rPr lang="en-US" u="sng" dirty="0">
                <a:solidFill>
                  <a:srgbClr val="C0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undercover work</a:t>
            </a:r>
            <a:r>
              <a:rPr lang="en-US" dirty="0"/>
              <a:t>, which helped change child labor laws in the U.S.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71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9B3C3D-C505-C84F-A842-8D1A9A61E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9960"/>
            <a:ext cx="10515600" cy="5670336"/>
          </a:xfrm>
        </p:spPr>
        <p:txBody>
          <a:bodyPr/>
          <a:lstStyle/>
          <a:p>
            <a:pPr marL="0" indent="0">
              <a:buNone/>
            </a:pPr>
            <a:r>
              <a:rPr lang="en-US" sz="4800" b="1" dirty="0">
                <a:solidFill>
                  <a:srgbClr val="C00000"/>
                </a:solidFill>
                <a:latin typeface="Avenir Black" panose="02000503020000020003" pitchFamily="2" charset="0"/>
              </a:rPr>
              <a:t>Some other examples of documentary-style work:</a:t>
            </a:r>
          </a:p>
          <a:p>
            <a:pPr lvl="0"/>
            <a:r>
              <a:rPr lang="en-US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Marlena Sloss</a:t>
            </a:r>
            <a:endParaRPr lang="en-US" dirty="0"/>
          </a:p>
          <a:p>
            <a:pPr lvl="0"/>
            <a:r>
              <a:rPr lang="en-US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Craig Whitehead</a:t>
            </a:r>
            <a:r>
              <a:rPr lang="en-US" u="sng" dirty="0"/>
              <a:t> </a:t>
            </a:r>
            <a:endParaRPr lang="en-US" dirty="0"/>
          </a:p>
          <a:p>
            <a:pPr lvl="0"/>
            <a:r>
              <a:rPr lang="en-US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Alex Webb/Rebecca Norris Webb</a:t>
            </a:r>
            <a:endParaRPr lang="en-US" dirty="0"/>
          </a:p>
          <a:p>
            <a:pPr lvl="0"/>
            <a:r>
              <a:rPr lang="en-US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Calla Kessler</a:t>
            </a:r>
            <a:r>
              <a:rPr lang="en-US" dirty="0"/>
              <a:t> </a:t>
            </a:r>
          </a:p>
          <a:p>
            <a:pPr lvl="0"/>
            <a:r>
              <a:rPr lang="en-US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Carolyn Van Houten</a:t>
            </a:r>
            <a:r>
              <a:rPr lang="en-US" dirty="0"/>
              <a:t> </a:t>
            </a:r>
          </a:p>
          <a:p>
            <a:pPr lvl="0"/>
            <a:r>
              <a:rPr lang="en-US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Winners of CPOY’s “Feature” category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66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649" y="846405"/>
            <a:ext cx="9044380" cy="1208198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venir Next" panose="020B0503020202020204" pitchFamily="34" charset="0"/>
              </a:rPr>
              <a:t>What to keep in </a:t>
            </a:r>
            <a:r>
              <a:rPr lang="en-US" b="1" dirty="0">
                <a:solidFill>
                  <a:srgbClr val="C00000"/>
                </a:solidFill>
                <a:latin typeface="Avenir Next" panose="020B0503020202020204" pitchFamily="34" charset="0"/>
              </a:rPr>
              <a:t>mind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635649" y="2202002"/>
            <a:ext cx="1064887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Like portraiture photography, you must put in the time to gain your subject’s trust.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Because a lot of time goes into documentary work, only invest yourself into projects you are truly passionate and curious about.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The more you put yourself into your work, the most relatable and empathetic it will be.</a:t>
            </a:r>
          </a:p>
        </p:txBody>
      </p:sp>
    </p:spTree>
    <p:extLst>
      <p:ext uri="{BB962C8B-B14F-4D97-AF65-F5344CB8AC3E}">
        <p14:creationId xmlns:p14="http://schemas.microsoft.com/office/powerpoint/2010/main" val="207527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0883" y="1328708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Guest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speaker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1371315" y="2890391"/>
            <a:ext cx="10131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Who is it?</a:t>
            </a:r>
          </a:p>
        </p:txBody>
      </p:sp>
    </p:spTree>
    <p:extLst>
      <p:ext uri="{BB962C8B-B14F-4D97-AF65-F5344CB8AC3E}">
        <p14:creationId xmlns:p14="http://schemas.microsoft.com/office/powerpoint/2010/main" val="2117032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" id="{548D3DE2-0806-BE4F-87AB-2D742C12EDAF}" vid="{5AE46AF0-8444-B340-9302-F4AF2B42C94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410</Words>
  <Application>Microsoft Macintosh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Avenir Black</vt:lpstr>
      <vt:lpstr>Avenir Book</vt:lpstr>
      <vt:lpstr>Avenir Next</vt:lpstr>
      <vt:lpstr>Office Theme</vt:lpstr>
      <vt:lpstr>Documentary Photography: Part One</vt:lpstr>
      <vt:lpstr>Capturing real moments</vt:lpstr>
      <vt:lpstr>”Slices of life”</vt:lpstr>
      <vt:lpstr>PowerPoint Presentation</vt:lpstr>
      <vt:lpstr>More purpose behind it</vt:lpstr>
      <vt:lpstr>PowerPoint Presentation</vt:lpstr>
      <vt:lpstr>PowerPoint Presentation</vt:lpstr>
      <vt:lpstr>What to keep in mind</vt:lpstr>
      <vt:lpstr>Guest speaker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“What is this class about?”</dc:title>
  <dc:creator>Woo, Monique C. (MU-Student)</dc:creator>
  <cp:lastModifiedBy>Woo, Monique C. (MU-Student)</cp:lastModifiedBy>
  <cp:revision>16</cp:revision>
  <dcterms:created xsi:type="dcterms:W3CDTF">2020-04-23T23:03:06Z</dcterms:created>
  <dcterms:modified xsi:type="dcterms:W3CDTF">2020-04-26T20:57:06Z</dcterms:modified>
</cp:coreProperties>
</file>