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8" r:id="rId2"/>
    <p:sldId id="301" r:id="rId3"/>
    <p:sldId id="320" r:id="rId4"/>
    <p:sldId id="321" r:id="rId5"/>
    <p:sldId id="322" r:id="rId6"/>
    <p:sldId id="323" r:id="rId7"/>
    <p:sldId id="299" r:id="rId8"/>
    <p:sldId id="287" r:id="rId9"/>
    <p:sldId id="298" r:id="rId10"/>
    <p:sldId id="30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348"/>
    <p:restoredTop sz="96327"/>
  </p:normalViewPr>
  <p:slideViewPr>
    <p:cSldViewPr snapToGrid="0" snapToObjects="1">
      <p:cViewPr varScale="1">
        <p:scale>
          <a:sx n="22" d="100"/>
          <a:sy n="22" d="100"/>
        </p:scale>
        <p:origin x="208" y="2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BF22A-8C10-F54E-B845-52DEF6D5E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ECB2E3-2613-074E-8DAD-0D72493C1D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51E53-C84B-2A42-8F21-893BFD24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CFE36-CB77-D04B-9FAB-DBDC3128C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85475-C1C6-F945-9682-D9EA0C80F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3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23C84-4225-3542-A123-02C89DFC9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8ACA5D-8C36-3149-9D6F-8B6D3C6896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84658-B695-5A41-89FF-3C9C3EA03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F9E4F-DFEF-3447-A7F9-1561D6244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FF8A1-34E6-F846-A4F7-490C2AD0A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5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FDD27D-5324-A347-A115-87872C3F29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58C4F6-FDF7-994B-8188-D3F933A23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47476-6C7C-F646-BC7A-11059C78F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CCA84-4A4B-604A-8DEC-8DE9B03EA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46DDC-3BE8-4548-B895-9AD43A53B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0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A1076-32C2-0B4F-96BC-DD7F80128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5BCC6-8B28-6247-A46F-6D60FC04D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F0B47-723A-074D-8191-7FF16CF29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1238C-E1A2-324F-921E-39E4E75DC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36A2F-1BF0-0447-BB47-E7DC42DAF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40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611D3-2108-AA41-BEB0-11D596C21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1818DA-6BAE-A846-BC8C-491710C51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BB841-29D5-BD49-8A82-AEA0FA1AD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259DC-7FFA-8049-99E0-97DBEB6A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36242-3E23-BF4B-97CE-1984D1BC9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C4807-B660-AB4F-8557-61E09F7F5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FF5B7-4F28-1845-A144-2B541AD259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E3C7E0-E92E-BE43-9263-D62DF0537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176A4-FB18-144E-B95E-B1A0E0550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35688D-6E51-DA43-839E-3C9809945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8D1B54-4D76-8F4A-8E46-20EBF1F21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9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475AF-EF99-1F47-943B-79150D747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F92872-B96A-274D-A460-C3FC281BD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16E260-260A-744E-8B0F-8FEB98709E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30B77A-FF22-7B49-A26A-53FEFACEB1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60CE9-CA3A-6E45-B2B7-9BA20FE32D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341495-C598-2F46-8540-0515D39DA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63E89B-1F25-CF43-8B62-07B6EABC6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C26748-0A86-C24B-A868-862E64EBF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48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E0D21-AAC5-4B45-90FC-2A5466B3C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B79CD9-004C-4048-9714-E67E68C23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5352F7-E1E1-D740-9D58-A3C483E1A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DDEB5D-6D5A-9844-8978-5DE9142D0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9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15927B-F80B-B340-8229-0991CC09A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4B3E43-A782-C248-9018-4C6D69B07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3CAAD1-AA7B-CE48-86A7-8D153B303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83A46-FC97-EB49-AD08-252155957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99AA7-66B7-9B40-A69A-F22BFAE20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1BD8A3-B2AD-F949-B372-B1EC5903A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EBE7E9-CB88-7042-9409-FB86AFF2C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BF8727-071A-4244-8E41-A2A8AF14A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C5091B-3A91-6C48-8997-83438A99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734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7E459-18FB-3F43-9365-3B4F9B3E5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5652CB-DCA6-594A-A10F-5246220EFB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6FB3F6-614A-C84E-A64F-523A89AB5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D6BA37-0297-FC4E-AD89-726AFCFFC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245F55-07ED-B14B-A004-592A94F64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98535-97ED-FB42-B30C-4FF28747B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91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7D50D8-300E-D149-A516-9C4BF1C1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BB402-E36B-474D-9D0C-2D8A3A5C5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0CB3B-E591-7549-80D9-23002DD3B1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</a:defRPr>
            </a:lvl1pPr>
          </a:lstStyle>
          <a:p>
            <a:fld id="{B71B662E-C36F-CF4F-AED6-4BCAB2495315}" type="datetimeFigureOut">
              <a:rPr lang="en-US" smtClean="0"/>
              <a:pPr/>
              <a:t>4/26/20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3C925-9B2D-6342-94E0-083113F586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</a:defRPr>
            </a:lvl1pPr>
          </a:lstStyle>
          <a:p>
            <a:r>
              <a:rPr lang="en-US" dirty="0"/>
              <a:t>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11B35-F5D1-1841-983E-04B5D2CB4A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</a:defRPr>
            </a:lvl1pPr>
          </a:lstStyle>
          <a:p>
            <a:fld id="{7B4C2C9F-DC14-134B-A2D6-6DC4EFD47F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3546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venir Black" panose="0200050302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agram.com/brinsonbanks/?hl=en" TargetMode="External"/><Relationship Id="rId2" Type="http://schemas.openxmlformats.org/officeDocument/2006/relationships/hyperlink" Target="https://www.instagram.com/kentnish/?hl=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nstagram.com/danieldorsa/?hl=en" TargetMode="External"/><Relationship Id="rId5" Type="http://schemas.openxmlformats.org/officeDocument/2006/relationships/hyperlink" Target="http://www.allisonzaucha.com/portraits" TargetMode="External"/><Relationship Id="rId4" Type="http://schemas.openxmlformats.org/officeDocument/2006/relationships/hyperlink" Target="https://www.instagram.com/jaredsoares/?hl=en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vork.fr/vls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4254" y="3648887"/>
            <a:ext cx="10280419" cy="1208198"/>
          </a:xfrm>
        </p:spPr>
        <p:txBody>
          <a:bodyPr>
            <a:noAutofit/>
          </a:bodyPr>
          <a:lstStyle/>
          <a:p>
            <a:pPr algn="l"/>
            <a:r>
              <a:rPr lang="en-US" sz="8000" dirty="0"/>
              <a:t>Portraiture</a:t>
            </a:r>
            <a:endParaRPr lang="en-US" sz="8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471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6882" y="128121"/>
            <a:ext cx="9890234" cy="1208198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</a:rPr>
              <a:t>Home</a:t>
            </a:r>
            <a:r>
              <a:rPr lang="en-US" dirty="0"/>
              <a:t>work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457645" y="1336319"/>
            <a:ext cx="10764315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Find FIVE different people that are important to you.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Take at least FIVE different photos of each person, posing them in different places or making different compositions.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You will also be writing 2-3 sentences about each subject. Include:</a:t>
            </a:r>
          </a:p>
          <a:p>
            <a:pPr marL="914400" lvl="1" indent="-4572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3200" dirty="0">
                <a:latin typeface="Avenir Book" panose="02000503020000020003" pitchFamily="2" charset="0"/>
              </a:rPr>
              <a:t>Who they are, who they are to you and any other information about them.</a:t>
            </a:r>
          </a:p>
          <a:p>
            <a:pPr marL="914400" lvl="1" indent="-4572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3200" dirty="0">
                <a:latin typeface="Avenir Book" panose="02000503020000020003" pitchFamily="2" charset="0"/>
              </a:rPr>
              <a:t>Why you chose to photographer them</a:t>
            </a:r>
          </a:p>
        </p:txBody>
      </p:sp>
    </p:spTree>
    <p:extLst>
      <p:ext uri="{BB962C8B-B14F-4D97-AF65-F5344CB8AC3E}">
        <p14:creationId xmlns:p14="http://schemas.microsoft.com/office/powerpoint/2010/main" val="1850196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648" y="1143800"/>
            <a:ext cx="11556352" cy="1208198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Avenir Next" panose="020B0503020202020204" pitchFamily="34" charset="0"/>
              </a:rPr>
              <a:t>What is it?</a:t>
            </a:r>
            <a:endParaRPr lang="en-US" b="1" dirty="0">
              <a:solidFill>
                <a:srgbClr val="C00000"/>
              </a:solidFill>
              <a:latin typeface="Avenir Next" panose="020B0503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935420" y="2837754"/>
            <a:ext cx="933844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Basically, it’s pictures of </a:t>
            </a:r>
            <a:r>
              <a:rPr lang="en-US" sz="3200" b="1" dirty="0">
                <a:solidFill>
                  <a:srgbClr val="C00000"/>
                </a:solidFill>
                <a:latin typeface="Avenir Black" panose="02000503020000020003" pitchFamily="2" charset="0"/>
              </a:rPr>
              <a:t>people</a:t>
            </a:r>
            <a:r>
              <a:rPr lang="en-US" sz="3200" dirty="0">
                <a:latin typeface="Avenir Book" panose="02000503020000020003" pitchFamily="2" charset="0"/>
              </a:rPr>
              <a:t>, but it’s also a lot more than that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Great portraiture photographers capture the true character within a person and show what’s inside and not just what’s on the outside.</a:t>
            </a:r>
            <a:endParaRPr lang="en-US" sz="3200" dirty="0">
              <a:latin typeface="Avenir Blac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147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5420" y="891551"/>
            <a:ext cx="11556352" cy="1208198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Avenir Next" panose="020B0503020202020204" pitchFamily="34" charset="0"/>
              </a:rPr>
              <a:t>Posed </a:t>
            </a:r>
            <a:r>
              <a:rPr lang="en-US" b="1" dirty="0">
                <a:solidFill>
                  <a:srgbClr val="C00000"/>
                </a:solidFill>
                <a:latin typeface="Avenir Next" panose="020B0503020202020204" pitchFamily="34" charset="0"/>
              </a:rPr>
              <a:t>vs. </a:t>
            </a:r>
            <a:r>
              <a:rPr lang="en-US" b="1" dirty="0">
                <a:latin typeface="Avenir Next" panose="020B0503020202020204" pitchFamily="34" charset="0"/>
              </a:rPr>
              <a:t>Unposed</a:t>
            </a:r>
            <a:endParaRPr lang="en-US" b="1" dirty="0">
              <a:solidFill>
                <a:srgbClr val="C00000"/>
              </a:solidFill>
              <a:latin typeface="Avenir Next" panose="020B0503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935420" y="2383433"/>
            <a:ext cx="933844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Portraits can technically be both posed and </a:t>
            </a:r>
            <a:r>
              <a:rPr lang="en-US" sz="3200" dirty="0" err="1">
                <a:latin typeface="Avenir Book" panose="02000503020000020003" pitchFamily="2" charset="0"/>
              </a:rPr>
              <a:t>unposed</a:t>
            </a:r>
            <a:r>
              <a:rPr lang="en-US" sz="3200" dirty="0">
                <a:latin typeface="Avenir Book" panose="02000503020000020003" pitchFamily="2" charset="0"/>
              </a:rPr>
              <a:t> (which is what what we call </a:t>
            </a:r>
            <a:r>
              <a:rPr lang="en-US" sz="3200" i="1" dirty="0">
                <a:latin typeface="Avenir Book" panose="02000503020000020003" pitchFamily="2" charset="0"/>
              </a:rPr>
              <a:t>candid</a:t>
            </a:r>
            <a:r>
              <a:rPr lang="en-US" sz="3200" dirty="0">
                <a:latin typeface="Avenir Book" panose="02000503020000020003" pitchFamily="2" charset="0"/>
              </a:rPr>
              <a:t>).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Right now, we will be focusing on </a:t>
            </a:r>
            <a:r>
              <a:rPr lang="en-US" sz="3200" b="1" i="1" dirty="0">
                <a:solidFill>
                  <a:srgbClr val="C00000"/>
                </a:solidFill>
                <a:latin typeface="Avenir Black" panose="02000503020000020003" pitchFamily="2" charset="0"/>
              </a:rPr>
              <a:t>posed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Posed portraits are entirely controlled by the photographer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You get to decide what everything looks like</a:t>
            </a:r>
          </a:p>
        </p:txBody>
      </p:sp>
    </p:spTree>
    <p:extLst>
      <p:ext uri="{BB962C8B-B14F-4D97-AF65-F5344CB8AC3E}">
        <p14:creationId xmlns:p14="http://schemas.microsoft.com/office/powerpoint/2010/main" val="2373864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648" y="860020"/>
            <a:ext cx="11556352" cy="1208198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Avenir Next" panose="020B0503020202020204" pitchFamily="34" charset="0"/>
              </a:rPr>
              <a:t>Getting subjects </a:t>
            </a:r>
            <a:r>
              <a:rPr lang="en-US" b="1" dirty="0">
                <a:solidFill>
                  <a:srgbClr val="C00000"/>
                </a:solidFill>
                <a:latin typeface="Avenir Next" panose="020B0503020202020204" pitchFamily="34" charset="0"/>
              </a:rPr>
              <a:t>comfortable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935420" y="2383433"/>
            <a:ext cx="933844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Portraiture is intimate style of photography, where your subjects are able to trust you behind the camera.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If they aren’t comfortable or feel awkward, that’ll most likely be conveyed in your images.</a:t>
            </a:r>
          </a:p>
        </p:txBody>
      </p:sp>
    </p:spTree>
    <p:extLst>
      <p:ext uri="{BB962C8B-B14F-4D97-AF65-F5344CB8AC3E}">
        <p14:creationId xmlns:p14="http://schemas.microsoft.com/office/powerpoint/2010/main" val="751488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648" y="860020"/>
            <a:ext cx="11556352" cy="1208198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Avenir Next" panose="020B0503020202020204" pitchFamily="34" charset="0"/>
              </a:rPr>
              <a:t>Solution:</a:t>
            </a:r>
            <a:endParaRPr lang="en-US" b="1" dirty="0">
              <a:latin typeface="Avenir Next" panose="020B0503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935420" y="2383433"/>
            <a:ext cx="933844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Establish a rapport with your subjects just by having a conversation with them.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It’s okay to talk to them while your taking pictures too.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Getting them to laugh at something you said could bring a genuine tone to your posed portrait.</a:t>
            </a:r>
          </a:p>
        </p:txBody>
      </p:sp>
    </p:spTree>
    <p:extLst>
      <p:ext uri="{BB962C8B-B14F-4D97-AF65-F5344CB8AC3E}">
        <p14:creationId xmlns:p14="http://schemas.microsoft.com/office/powerpoint/2010/main" val="1641786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648" y="930473"/>
            <a:ext cx="9044380" cy="120819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C00000"/>
                </a:solidFill>
                <a:latin typeface="Avenir Next" panose="020B0503020202020204" pitchFamily="34" charset="0"/>
              </a:rPr>
              <a:t>Tips</a:t>
            </a:r>
            <a:r>
              <a:rPr lang="en-US" b="1" dirty="0">
                <a:latin typeface="Avenir Next" panose="020B0503020202020204" pitchFamily="34" charset="0"/>
              </a:rPr>
              <a:t> on being a good portraiture photographer</a:t>
            </a:r>
            <a:endParaRPr lang="en-US" b="1" dirty="0">
              <a:solidFill>
                <a:srgbClr val="C00000"/>
              </a:solidFill>
              <a:latin typeface="Avenir Next" panose="020B0503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635648" y="2138671"/>
            <a:ext cx="11046373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Take into consideration where and when you’re taking the portrait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Pose your subject in a way that’s flattering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Let your subjects loosen up in between posed shots and continue to photograph through the candid moments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Try to capture genuine emotions and expressions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Always try new things with your subject in terms of different angles, distance, props, etc.</a:t>
            </a:r>
          </a:p>
        </p:txBody>
      </p:sp>
    </p:spTree>
    <p:extLst>
      <p:ext uri="{BB962C8B-B14F-4D97-AF65-F5344CB8AC3E}">
        <p14:creationId xmlns:p14="http://schemas.microsoft.com/office/powerpoint/2010/main" val="207527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E2AAA-E68E-E34C-8567-09AE46AC8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8977"/>
            <a:ext cx="10515600" cy="4103624"/>
          </a:xfrm>
        </p:spPr>
        <p:txBody>
          <a:bodyPr/>
          <a:lstStyle/>
          <a:p>
            <a:pPr marL="0" indent="0">
              <a:buNone/>
            </a:pPr>
            <a:r>
              <a:rPr lang="en-US" sz="4400" b="1" dirty="0">
                <a:solidFill>
                  <a:srgbClr val="C00000"/>
                </a:solidFill>
                <a:latin typeface="Avenir Black" panose="02000503020000020003" pitchFamily="2" charset="0"/>
              </a:rPr>
              <a:t>Photographers with simple and unique portraiture examples:</a:t>
            </a:r>
          </a:p>
          <a:p>
            <a:pPr lvl="0"/>
            <a:r>
              <a:rPr lang="en-US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Kent Nishimura</a:t>
            </a:r>
            <a:r>
              <a:rPr lang="en-US" dirty="0"/>
              <a:t> </a:t>
            </a:r>
          </a:p>
          <a:p>
            <a:pPr lvl="0"/>
            <a:r>
              <a:rPr lang="en-US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Brinson+Banks</a:t>
            </a:r>
            <a:r>
              <a:rPr lang="en-US" dirty="0"/>
              <a:t> </a:t>
            </a:r>
          </a:p>
          <a:p>
            <a:pPr lvl="0"/>
            <a:r>
              <a:rPr lang="en-US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Jared Soares</a:t>
            </a:r>
            <a:r>
              <a:rPr lang="en-US" dirty="0"/>
              <a:t> </a:t>
            </a:r>
          </a:p>
          <a:p>
            <a:pPr lvl="0"/>
            <a:r>
              <a:rPr lang="en-US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Allison Zaucha</a:t>
            </a:r>
            <a:r>
              <a:rPr lang="en-US" dirty="0"/>
              <a:t> </a:t>
            </a:r>
          </a:p>
          <a:p>
            <a:pPr lvl="0"/>
            <a:r>
              <a:rPr lang="en-US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Daniel Dorsa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39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0883" y="1328708"/>
            <a:ext cx="9890234" cy="1208198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/>
              <a:t>In-class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activity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1371315" y="2890391"/>
            <a:ext cx="1013197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We will be looking at an </a:t>
            </a:r>
            <a:r>
              <a:rPr lang="en-US" sz="3200" dirty="0">
                <a:solidFill>
                  <a:srgbClr val="C00000"/>
                </a:solidFill>
                <a:latin typeface="Avenir Book" panose="02000503020000020003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online light simulator </a:t>
            </a:r>
            <a:r>
              <a:rPr lang="en-US" sz="3200" dirty="0">
                <a:latin typeface="Avenir Book" panose="02000503020000020003" pitchFamily="2" charset="0"/>
              </a:rPr>
              <a:t>to show you what it looks like to have different directions of light on your subject’s face.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Also, you will be taking pictures of each other!</a:t>
            </a:r>
          </a:p>
        </p:txBody>
      </p:sp>
    </p:spTree>
    <p:extLst>
      <p:ext uri="{BB962C8B-B14F-4D97-AF65-F5344CB8AC3E}">
        <p14:creationId xmlns:p14="http://schemas.microsoft.com/office/powerpoint/2010/main" val="2117032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2869" y="1391770"/>
            <a:ext cx="9890234" cy="1208198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/>
              <a:t>Classmate </a:t>
            </a:r>
            <a:r>
              <a:rPr lang="en-US" dirty="0">
                <a:solidFill>
                  <a:srgbClr val="C00000"/>
                </a:solidFill>
              </a:rPr>
              <a:t>portraits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762000" y="2735251"/>
            <a:ext cx="101319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You will be partnered up or put into small groups and practice taking portraits of each other.</a:t>
            </a:r>
          </a:p>
        </p:txBody>
      </p:sp>
    </p:spTree>
    <p:extLst>
      <p:ext uri="{BB962C8B-B14F-4D97-AF65-F5344CB8AC3E}">
        <p14:creationId xmlns:p14="http://schemas.microsoft.com/office/powerpoint/2010/main" val="2017957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" id="{548D3DE2-0806-BE4F-87AB-2D742C12EDAF}" vid="{5AE46AF0-8444-B340-9302-F4AF2B42C94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386</Words>
  <Application>Microsoft Macintosh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Avenir Black</vt:lpstr>
      <vt:lpstr>Avenir Book</vt:lpstr>
      <vt:lpstr>Avenir Next</vt:lpstr>
      <vt:lpstr>Courier New</vt:lpstr>
      <vt:lpstr>Office Theme</vt:lpstr>
      <vt:lpstr>Portraiture</vt:lpstr>
      <vt:lpstr>What is it?</vt:lpstr>
      <vt:lpstr>Posed vs. Unposed</vt:lpstr>
      <vt:lpstr>Getting subjects comfortable</vt:lpstr>
      <vt:lpstr>Solution:</vt:lpstr>
      <vt:lpstr>Tips on being a good portraiture photographer</vt:lpstr>
      <vt:lpstr>PowerPoint Presentation</vt:lpstr>
      <vt:lpstr>In-class activity</vt:lpstr>
      <vt:lpstr>Classmate portraits</vt:lpstr>
      <vt:lpstr>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“What is this class about?”</dc:title>
  <dc:creator>Woo, Monique C. (MU-Student)</dc:creator>
  <cp:lastModifiedBy>Woo, Monique C. (MU-Student)</cp:lastModifiedBy>
  <cp:revision>15</cp:revision>
  <dcterms:created xsi:type="dcterms:W3CDTF">2020-04-23T23:03:06Z</dcterms:created>
  <dcterms:modified xsi:type="dcterms:W3CDTF">2020-04-27T02:39:40Z</dcterms:modified>
</cp:coreProperties>
</file>