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301" r:id="rId3"/>
    <p:sldId id="305" r:id="rId4"/>
    <p:sldId id="306" r:id="rId5"/>
    <p:sldId id="308" r:id="rId6"/>
    <p:sldId id="310" r:id="rId7"/>
    <p:sldId id="312" r:id="rId8"/>
    <p:sldId id="314" r:id="rId9"/>
    <p:sldId id="316" r:id="rId10"/>
    <p:sldId id="318" r:id="rId11"/>
    <p:sldId id="299" r:id="rId12"/>
    <p:sldId id="287" r:id="rId13"/>
    <p:sldId id="298" r:id="rId14"/>
    <p:sldId id="303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474"/>
    <p:restoredTop sz="96327"/>
  </p:normalViewPr>
  <p:slideViewPr>
    <p:cSldViewPr snapToGrid="0" snapToObjects="1">
      <p:cViewPr varScale="1">
        <p:scale>
          <a:sx n="20" d="100"/>
          <a:sy n="20" d="100"/>
        </p:scale>
        <p:origin x="184" y="2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F22A-8C10-F54E-B845-52DEF6D5E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CB2E3-2613-074E-8DAD-0D72493C1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1E53-C84B-2A42-8F21-893BFD24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CFE36-CB77-D04B-9FAB-DBDC3128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5475-C1C6-F945-9682-D9EA0C8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3C84-4225-3542-A123-02C89DFC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ACA5D-8C36-3149-9D6F-8B6D3C68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4658-B695-5A41-89FF-3C9C3EA0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F9E4F-DFEF-3447-A7F9-1561D624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FF8A1-34E6-F846-A4F7-490C2AD0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FDD27D-5324-A347-A115-87872C3F2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C4F6-FDF7-994B-8188-D3F933A23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47476-6C7C-F646-BC7A-11059C78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CCA84-4A4B-604A-8DEC-8DE9B03E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6DDC-3BE8-4548-B895-9AD43A53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1076-32C2-0B4F-96BC-DD7F8012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BCC6-8B28-6247-A46F-6D60FC04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0B47-723A-074D-8191-7FF16CF2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1238C-E1A2-324F-921E-39E4E75D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6A2F-1BF0-0447-BB47-E7DC42DA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11D3-2108-AA41-BEB0-11D596C2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818DA-6BAE-A846-BC8C-491710C51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B841-29D5-BD49-8A82-AEA0FA1A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259DC-7FFA-8049-99E0-97DBEB6A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6242-3E23-BF4B-97CE-1984D1BC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4807-B660-AB4F-8557-61E09F7F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F5B7-4F28-1845-A144-2B541AD25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3C7E0-E92E-BE43-9263-D62DF053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176A4-FB18-144E-B95E-B1A0E055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5688D-6E51-DA43-839E-3C980994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D1B54-4D76-8F4A-8E46-20EBF1F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75AF-EF99-1F47-943B-79150D74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2872-B96A-274D-A460-C3FC281BD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6E260-260A-744E-8B0F-8FEB98709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0B77A-FF22-7B49-A26A-53FEFACEB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60CE9-CA3A-6E45-B2B7-9BA20FE32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41495-C598-2F46-8540-0515D39D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3E89B-1F25-CF43-8B62-07B6EABC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26748-0A86-C24B-A868-862E64EB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0D21-AAC5-4B45-90FC-2A5466B3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79CD9-004C-4048-9714-E67E68C2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352F7-E1E1-D740-9D58-A3C483E1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DEB5D-6D5A-9844-8978-5DE9142D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5927B-F80B-B340-8229-0991CC09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B3E43-A782-C248-9018-4C6D69B0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CAAD1-AA7B-CE48-86A7-8D153B30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3A46-FC97-EB49-AD08-2521559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99AA7-66B7-9B40-A69A-F22BFAE20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BD8A3-B2AD-F949-B372-B1EC5903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E7E9-CB88-7042-9409-FB86AFF2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F8727-071A-4244-8E41-A2A8AF14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5091B-3A91-6C48-8997-83438A99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E459-18FB-3F43-9365-3B4F9B3E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652CB-DCA6-594A-A10F-5246220EF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FB3F6-614A-C84E-A64F-523A89AB5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6BA37-0297-FC4E-AD89-726AFCFF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45F55-07ED-B14B-A004-592A94F6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98535-97ED-FB42-B30C-4FF28747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50D8-300E-D149-A516-9C4BF1C1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BB402-E36B-474D-9D0C-2D8A3A5C5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CB3B-E591-7549-80D9-23002DD3B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B71B662E-C36F-CF4F-AED6-4BCAB2495315}" type="datetimeFigureOut">
              <a:rPr lang="en-US" smtClean="0"/>
              <a:pPr/>
              <a:t>4/26/20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3C925-9B2D-6342-94E0-083113F58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11B35-F5D1-1841-983E-04B5D2CB4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7B4C2C9F-DC14-134B-A2D6-6DC4EFD47F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5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enahmoon.com/" TargetMode="External"/><Relationship Id="rId7" Type="http://schemas.openxmlformats.org/officeDocument/2006/relationships/hyperlink" Target="https://www.instagram.com/tom_brenner/?hl=en" TargetMode="External"/><Relationship Id="rId2" Type="http://schemas.openxmlformats.org/officeDocument/2006/relationships/hyperlink" Target="https://www.instagram.com/mattmcclainpho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haelnoblejr.com/" TargetMode="External"/><Relationship Id="rId5" Type="http://schemas.openxmlformats.org/officeDocument/2006/relationships/hyperlink" Target="http://www.jovelle.photo/singles" TargetMode="External"/><Relationship Id="rId4" Type="http://schemas.openxmlformats.org/officeDocument/2006/relationships/hyperlink" Target="http://sarahsilbiger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254" y="4295274"/>
            <a:ext cx="10280419" cy="1208198"/>
          </a:xfrm>
        </p:spPr>
        <p:txBody>
          <a:bodyPr>
            <a:noAutofit/>
          </a:bodyPr>
          <a:lstStyle/>
          <a:p>
            <a:pPr algn="l"/>
            <a:r>
              <a:rPr lang="en-US" sz="8000" dirty="0"/>
              <a:t>Basics of photography: </a:t>
            </a:r>
            <a:br>
              <a:rPr lang="en-US" sz="8000" dirty="0"/>
            </a:br>
            <a:r>
              <a:rPr lang="en-US" sz="8000" dirty="0">
                <a:solidFill>
                  <a:srgbClr val="C00000"/>
                </a:solidFill>
              </a:rPr>
              <a:t>Part Two</a:t>
            </a:r>
          </a:p>
        </p:txBody>
      </p:sp>
    </p:spTree>
    <p:extLst>
      <p:ext uri="{BB962C8B-B14F-4D97-AF65-F5344CB8AC3E}">
        <p14:creationId xmlns:p14="http://schemas.microsoft.com/office/powerpoint/2010/main" val="291547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824" y="531001"/>
            <a:ext cx="5460352" cy="120819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Rule of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Space</a:t>
            </a:r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361B55DF-EAF4-C645-BB99-68611925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12" y="1568849"/>
            <a:ext cx="7866775" cy="52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2AAA-E68E-E34C-8567-09AE46AC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77"/>
            <a:ext cx="7421880" cy="4103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Avenir Black" panose="02000503020000020003" pitchFamily="2" charset="0"/>
              </a:rPr>
              <a:t>Photographers who religiously use these techniques in their own work:</a:t>
            </a:r>
          </a:p>
          <a:p>
            <a:pPr lvl="0"/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 McClain</a:t>
            </a:r>
            <a:endParaRPr lang="en-US" dirty="0"/>
          </a:p>
          <a:p>
            <a:pPr lvl="0"/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Jeenah Moon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 Silbiger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Jovelle Tomayo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 Noble Jr.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 Brenner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8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014" y="1482712"/>
            <a:ext cx="9890234" cy="120819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In-class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1030014" y="2890391"/>
            <a:ext cx="10131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will be practicing our techniques first without using our cameras and then an activity that will get your blood flowing</a:t>
            </a:r>
          </a:p>
        </p:txBody>
      </p:sp>
    </p:spTree>
    <p:extLst>
      <p:ext uri="{BB962C8B-B14F-4D97-AF65-F5344CB8AC3E}">
        <p14:creationId xmlns:p14="http://schemas.microsoft.com/office/powerpoint/2010/main" val="211703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869" y="1391770"/>
            <a:ext cx="9890234" cy="120819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Finger </a:t>
            </a:r>
            <a:r>
              <a:rPr lang="en-US" dirty="0">
                <a:solidFill>
                  <a:srgbClr val="C00000"/>
                </a:solidFill>
              </a:rPr>
              <a:t>framing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762000" y="2735251"/>
            <a:ext cx="101319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Using your hands, you’re going to make a rectangle by making “L’s” with your pointing finger and thumb.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I will show you different images, and you’ll have to figure out the best way to frame the main subject.</a:t>
            </a:r>
          </a:p>
        </p:txBody>
      </p:sp>
    </p:spTree>
    <p:extLst>
      <p:ext uri="{BB962C8B-B14F-4D97-AF65-F5344CB8AC3E}">
        <p14:creationId xmlns:p14="http://schemas.microsoft.com/office/powerpoint/2010/main" val="201795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412" y="965137"/>
            <a:ext cx="9890234" cy="120819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Musical </a:t>
            </a:r>
            <a:r>
              <a:rPr lang="en-US" dirty="0">
                <a:solidFill>
                  <a:srgbClr val="C00000"/>
                </a:solidFill>
              </a:rPr>
              <a:t>photos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566294" y="2460081"/>
            <a:ext cx="1076431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You will be walking around the while music plays.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When the music stops, you will have to stop and take a photo of whatever is in front of you.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Try to find a main subject and practice the composition skills you we just talked about.</a:t>
            </a:r>
            <a:endParaRPr lang="en-US" sz="3200" dirty="0">
              <a:latin typeface="Avenir Next" panose="020B0503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u="sng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8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068" y="712888"/>
            <a:ext cx="9890234" cy="120819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Home</a:t>
            </a:r>
            <a:r>
              <a:rPr lang="en-US" dirty="0"/>
              <a:t>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566294" y="2113239"/>
            <a:ext cx="107643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We’re going to take the same idea as last week’s homework and make it a little more interesting.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You will be given a list of things to find and photograph, just like a scavenger hunt.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The things listed are all things that are personal to you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Make sure you’re practicing the composition techniques!</a:t>
            </a:r>
          </a:p>
        </p:txBody>
      </p:sp>
    </p:spTree>
    <p:extLst>
      <p:ext uri="{BB962C8B-B14F-4D97-AF65-F5344CB8AC3E}">
        <p14:creationId xmlns:p14="http://schemas.microsoft.com/office/powerpoint/2010/main" val="185019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824" y="623538"/>
            <a:ext cx="11556352" cy="120819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Avenir Next" panose="020B0503020202020204" pitchFamily="34" charset="0"/>
              </a:rPr>
              <a:t>Creating interesting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compositions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1108841" y="2412085"/>
            <a:ext cx="9338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Book" panose="02000503020000020003" pitchFamily="2" charset="0"/>
              </a:rPr>
              <a:t>We’re going to be focusing on learning more about the techniques in making ”good” composition.</a:t>
            </a:r>
            <a:endParaRPr lang="en-US" sz="3200" b="1" dirty="0">
              <a:solidFill>
                <a:srgbClr val="C00000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4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189" y="389108"/>
            <a:ext cx="5460352" cy="120819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Rule of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Thirds</a:t>
            </a:r>
          </a:p>
        </p:txBody>
      </p:sp>
      <p:pic>
        <p:nvPicPr>
          <p:cNvPr id="9" name="Picture 8" descr="A sign on a table&#10;&#10;Description automatically generated">
            <a:extLst>
              <a:ext uri="{FF2B5EF4-FFF2-40B4-BE49-F238E27FC236}">
                <a16:creationId xmlns:a16="http://schemas.microsoft.com/office/drawing/2014/main" id="{5B96EEE7-E7C3-D949-8112-9A464830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31" y="1166631"/>
            <a:ext cx="8272338" cy="56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2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110" y="562532"/>
            <a:ext cx="9427780" cy="120819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Centering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&amp;</a:t>
            </a:r>
            <a:r>
              <a:rPr lang="en-US" b="1" dirty="0">
                <a:latin typeface="Avenir Next" panose="020B0503020202020204" pitchFamily="34" charset="0"/>
              </a:rPr>
              <a:t> Symmetry</a:t>
            </a:r>
            <a:endParaRPr lang="en-US" b="1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id="{3FE9B052-04C7-3544-A7E0-5513DF70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88" y="1770730"/>
            <a:ext cx="7394024" cy="48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7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93" y="578297"/>
            <a:ext cx="11240814" cy="12081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Layering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&amp;</a:t>
            </a:r>
            <a:r>
              <a:rPr lang="en-US" b="1" dirty="0">
                <a:latin typeface="Avenir Next" panose="020B0503020202020204" pitchFamily="34" charset="0"/>
              </a:rPr>
              <a:t> Frame within a Frame</a:t>
            </a:r>
            <a:endParaRPr lang="en-US" b="1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DF4FE7C-72D4-9E44-9322-1860090D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731" y="1714094"/>
            <a:ext cx="7434537" cy="45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3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4174" y="783249"/>
            <a:ext cx="7023652" cy="120819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Leading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Lines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EE15291-96E1-8A42-AF09-7F2171A3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04" y="1802260"/>
            <a:ext cx="7393791" cy="47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824" y="562532"/>
            <a:ext cx="5460352" cy="120819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Rule of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Odds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EE9E3AD-6BE0-2445-9F9E-28003D9E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18" y="1418605"/>
            <a:ext cx="7538764" cy="50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8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824" y="562532"/>
            <a:ext cx="5460352" cy="120819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Fill the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Frame</a:t>
            </a:r>
            <a:endParaRPr lang="en-US" b="1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A0F4D56-C928-4040-B7A6-A1A4FDC3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93" y="1770730"/>
            <a:ext cx="7151414" cy="47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2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332" y="594064"/>
            <a:ext cx="7717335" cy="12081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Leave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Negative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Space</a:t>
            </a:r>
          </a:p>
        </p:txBody>
      </p:sp>
      <p:pic>
        <p:nvPicPr>
          <p:cNvPr id="4" name="Picture 3" descr="A picture containing table, sitting, computer, laptop&#10;&#10;Description automatically generated">
            <a:extLst>
              <a:ext uri="{FF2B5EF4-FFF2-40B4-BE49-F238E27FC236}">
                <a16:creationId xmlns:a16="http://schemas.microsoft.com/office/drawing/2014/main" id="{0ADC4D91-9C96-A24E-B684-C07A29322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5" y="1802262"/>
            <a:ext cx="7258707" cy="46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548D3DE2-0806-BE4F-87AB-2D742C12EDAF}" vid="{5AE46AF0-8444-B340-9302-F4AF2B42C9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257</Words>
  <Application>Microsoft Macintosh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Black</vt:lpstr>
      <vt:lpstr>Avenir Book</vt:lpstr>
      <vt:lpstr>Avenir Next</vt:lpstr>
      <vt:lpstr>Office Theme</vt:lpstr>
      <vt:lpstr>Basics of photography:  Part Two</vt:lpstr>
      <vt:lpstr>Creating interesting compositions</vt:lpstr>
      <vt:lpstr>Rule of Thirds</vt:lpstr>
      <vt:lpstr>Centering &amp; Symmetry</vt:lpstr>
      <vt:lpstr>Layering &amp; Frame within a Frame</vt:lpstr>
      <vt:lpstr>Leading Lines</vt:lpstr>
      <vt:lpstr>Rule of Odds</vt:lpstr>
      <vt:lpstr>Fill the Frame</vt:lpstr>
      <vt:lpstr>Leave Negative Space</vt:lpstr>
      <vt:lpstr>Rule of Space</vt:lpstr>
      <vt:lpstr>PowerPoint Presentation</vt:lpstr>
      <vt:lpstr>In-class activity</vt:lpstr>
      <vt:lpstr>Finger framing</vt:lpstr>
      <vt:lpstr>Musical photos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is this class about?”</dc:title>
  <dc:creator>Woo, Monique C. (MU-Student)</dc:creator>
  <cp:lastModifiedBy>Woo, Monique C. (MU-Student)</cp:lastModifiedBy>
  <cp:revision>13</cp:revision>
  <dcterms:created xsi:type="dcterms:W3CDTF">2020-04-23T23:03:06Z</dcterms:created>
  <dcterms:modified xsi:type="dcterms:W3CDTF">2020-04-27T02:40:03Z</dcterms:modified>
</cp:coreProperties>
</file>