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01" r:id="rId3"/>
    <p:sldId id="257" r:id="rId4"/>
    <p:sldId id="302" r:id="rId5"/>
    <p:sldId id="299" r:id="rId6"/>
    <p:sldId id="295" r:id="rId7"/>
    <p:sldId id="287" r:id="rId8"/>
    <p:sldId id="298" r:id="rId9"/>
    <p:sldId id="303" r:id="rId10"/>
    <p:sldId id="3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53"/>
    <p:restoredTop sz="96327"/>
  </p:normalViewPr>
  <p:slideViewPr>
    <p:cSldViewPr snapToGrid="0" snapToObjects="1">
      <p:cViewPr varScale="1">
        <p:scale>
          <a:sx n="57" d="100"/>
          <a:sy n="57" d="100"/>
        </p:scale>
        <p:origin x="192" y="2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-photo-secrets.com/tip/3581/21-outstanding-motion-blur-photos/" TargetMode="External"/><Relationship Id="rId2" Type="http://schemas.openxmlformats.org/officeDocument/2006/relationships/hyperlink" Target="https://fstoppers.com/originals/top-10-winter-olympic-photographs-2268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photoargus.com/23-astonishing-examples-of-light-painting/" TargetMode="External"/><Relationship Id="rId5" Type="http://schemas.openxmlformats.org/officeDocument/2006/relationships/hyperlink" Target="https://www.thephotoargus.com/32-great-examples-of-long-exposure-photography/" TargetMode="External"/><Relationship Id="rId4" Type="http://schemas.openxmlformats.org/officeDocument/2006/relationships/hyperlink" Target="https://www.theguardian.com/sport/2012/jul/27/london-olympics-2012-smartphon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54" y="4295274"/>
            <a:ext cx="10280419" cy="1208198"/>
          </a:xfrm>
        </p:spPr>
        <p:txBody>
          <a:bodyPr>
            <a:noAutofit/>
          </a:bodyPr>
          <a:lstStyle/>
          <a:p>
            <a:pPr algn="l"/>
            <a:r>
              <a:rPr lang="en-US" sz="8000" dirty="0"/>
              <a:t>Basics of photography: </a:t>
            </a:r>
            <a:br>
              <a:rPr lang="en-US" sz="8000" dirty="0"/>
            </a:br>
            <a:r>
              <a:rPr lang="en-US" sz="8000" dirty="0">
                <a:solidFill>
                  <a:srgbClr val="C00000"/>
                </a:solidFill>
              </a:rPr>
              <a:t>Part One</a:t>
            </a:r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068" y="712888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Homework</a:t>
            </a:r>
            <a:r>
              <a:rPr lang="en-US" dirty="0"/>
              <a:t> #2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566294" y="2113239"/>
            <a:ext cx="107643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Find TWO places that you feel the most comfortable in.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Stand right in the middle and make 8 different images.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This time, YOU aren’t allowed to move around. You can only turn but not take any steps.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Try bending down, going high up. Get creative.</a:t>
            </a:r>
            <a:endParaRPr lang="en-US" sz="3200" dirty="0">
              <a:latin typeface="Avenir Next" panose="020B0503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19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952" y="683173"/>
            <a:ext cx="9890234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Parts of a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camera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08841" y="2412085"/>
            <a:ext cx="93384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venir Book" panose="02000503020000020003" pitchFamily="2" charset="0"/>
              </a:rPr>
              <a:t>Cameras are a lot like our eyes</a:t>
            </a:r>
          </a:p>
          <a:p>
            <a:endParaRPr lang="en-US" sz="3200" b="1" dirty="0">
              <a:latin typeface="Avenir Book" panose="02000503020000020003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Shutter speed </a:t>
            </a:r>
            <a:r>
              <a:rPr lang="en-US" sz="3200" dirty="0">
                <a:latin typeface="Avenir Book" panose="02000503020000020003" pitchFamily="2" charset="0"/>
              </a:rPr>
              <a:t>=</a:t>
            </a:r>
            <a:r>
              <a:rPr lang="en-US" sz="3200" b="1" dirty="0">
                <a:latin typeface="Avenir Book" panose="02000503020000020003" pitchFamily="2" charset="0"/>
              </a:rPr>
              <a:t> </a:t>
            </a:r>
            <a:r>
              <a:rPr lang="en-US" sz="3200" dirty="0">
                <a:latin typeface="Avenir Book" panose="02000503020000020003" pitchFamily="2" charset="0"/>
              </a:rPr>
              <a:t>how long the camera’s eye stays open</a:t>
            </a:r>
            <a:endParaRPr lang="en-US" sz="3200" b="1" dirty="0">
              <a:latin typeface="Avenir Book" panose="02000503020000020003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Aperture</a:t>
            </a:r>
            <a:r>
              <a:rPr lang="en-US" sz="3200" b="1" dirty="0">
                <a:latin typeface="Avenir Book" panose="02000503020000020003" pitchFamily="2" charset="0"/>
              </a:rPr>
              <a:t> </a:t>
            </a:r>
            <a:r>
              <a:rPr lang="en-US" sz="3200" dirty="0">
                <a:latin typeface="Avenir Book" panose="02000503020000020003" pitchFamily="2" charset="0"/>
              </a:rPr>
              <a:t>= how big the pupil is</a:t>
            </a:r>
          </a:p>
        </p:txBody>
      </p:sp>
    </p:spTree>
    <p:extLst>
      <p:ext uri="{BB962C8B-B14F-4D97-AF65-F5344CB8AC3E}">
        <p14:creationId xmlns:p14="http://schemas.microsoft.com/office/powerpoint/2010/main" val="420214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232" y="601763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Aperture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831232" y="1985059"/>
            <a:ext cx="1013197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Controls the depth of field in the photos. 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Normal mode to portrait mode on an iPhone, for example, is imitating what aperture does in a camera.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Think of it as the pupils in your eyes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 lens of a camera reacts the same way as your pupils do in bright and low light.</a:t>
            </a:r>
          </a:p>
          <a:p>
            <a:pPr lvl="1">
              <a:spcAft>
                <a:spcPts val="1200"/>
              </a:spcAft>
            </a:pPr>
            <a:endParaRPr lang="en-US" sz="3200" dirty="0">
              <a:latin typeface="Avenir Black Oblique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2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101" y="776861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Shutter speed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831232" y="2158587"/>
            <a:ext cx="101319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 length of time the camera shutter is open.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 affects how much light is taken into the lens, which also affects motion blur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This of the shutter like your eyelids if your pupils are the aperture</a:t>
            </a:r>
          </a:p>
          <a:p>
            <a:pPr lvl="1">
              <a:spcAft>
                <a:spcPts val="1200"/>
              </a:spcAft>
            </a:pPr>
            <a:endParaRPr lang="en-US" sz="3200" dirty="0">
              <a:latin typeface="Avenir Black Oblique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5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E2AAA-E68E-E34C-8567-09AE46AC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77"/>
            <a:ext cx="10515600" cy="4103624"/>
          </a:xfrm>
        </p:spPr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C00000"/>
                </a:solidFill>
                <a:latin typeface="Avenir Black" panose="02000503020000020003" pitchFamily="2" charset="0"/>
              </a:rPr>
              <a:t>Links:</a:t>
            </a:r>
            <a:endParaRPr lang="en-US" b="1" dirty="0">
              <a:solidFill>
                <a:srgbClr val="C00000"/>
              </a:solidFill>
              <a:latin typeface="Avenir Black" panose="02000503020000020003" pitchFamily="2" charset="0"/>
            </a:endParaRPr>
          </a:p>
          <a:p>
            <a:pPr lvl="0"/>
            <a:r>
              <a:rPr lang="en-US" i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 10 Winter Olympic Photographs</a:t>
            </a:r>
            <a:r>
              <a:rPr lang="en-US" i="1" dirty="0"/>
              <a:t> </a:t>
            </a:r>
            <a:endParaRPr lang="en-US" dirty="0"/>
          </a:p>
          <a:p>
            <a:pPr lvl="0"/>
            <a:r>
              <a:rPr lang="en-US" i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 outstanding motion blur photos</a:t>
            </a:r>
            <a:endParaRPr lang="en-US" i="1" u="sng" dirty="0"/>
          </a:p>
          <a:p>
            <a:pPr lvl="0"/>
            <a:r>
              <a:rPr lang="en-US" dirty="0"/>
              <a:t>Dan Chung </a:t>
            </a:r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used a smartphone to photograph the 2012 London Olympics</a:t>
            </a:r>
            <a:endParaRPr lang="en-US" u="sng" dirty="0"/>
          </a:p>
          <a:p>
            <a:pPr lvl="0"/>
            <a:r>
              <a:rPr lang="en-US" i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32 great examples of long exposure photography</a:t>
            </a:r>
            <a:endParaRPr lang="en-US" dirty="0"/>
          </a:p>
          <a:p>
            <a:pPr lvl="0"/>
            <a:r>
              <a:rPr lang="en-US" i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 astonishing examples of light painting</a:t>
            </a:r>
            <a:r>
              <a:rPr lang="en-US" i="1" dirty="0"/>
              <a:t> </a:t>
            </a: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4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1330914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Why does it </a:t>
            </a:r>
            <a:r>
              <a:rPr lang="en-US" dirty="0">
                <a:solidFill>
                  <a:srgbClr val="C00000"/>
                </a:solidFill>
              </a:rPr>
              <a:t>matter</a:t>
            </a:r>
            <a:r>
              <a:rPr lang="en-US" dirty="0"/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802141" y="2664764"/>
            <a:ext cx="101319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could use them as another technique to convey meaning if you know how they work.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Even on your phones, understanding them could help you adapt to situations.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46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1328708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In-class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09145" y="2644170"/>
            <a:ext cx="10131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We will be practicing a technique that would be possible without knowing how to control shutter speed and aperture.</a:t>
            </a:r>
          </a:p>
        </p:txBody>
      </p:sp>
    </p:spTree>
    <p:extLst>
      <p:ext uri="{BB962C8B-B14F-4D97-AF65-F5344CB8AC3E}">
        <p14:creationId xmlns:p14="http://schemas.microsoft.com/office/powerpoint/2010/main" val="2117032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1328708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Painting with </a:t>
            </a:r>
            <a:r>
              <a:rPr lang="en-US" dirty="0">
                <a:solidFill>
                  <a:srgbClr val="C00000"/>
                </a:solidFill>
              </a:rPr>
              <a:t>light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030014" y="2672189"/>
            <a:ext cx="1013197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With the use of different lighting sources, we will be creating long exposure images.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We will literally be </a:t>
            </a:r>
            <a:r>
              <a:rPr lang="en-US" sz="3200" b="1" i="1" dirty="0">
                <a:solidFill>
                  <a:srgbClr val="C00000"/>
                </a:solidFill>
                <a:latin typeface="Avenir Black" panose="02000503020000020003" pitchFamily="2" charset="0"/>
              </a:rPr>
              <a:t>painting</a:t>
            </a:r>
            <a:r>
              <a:rPr lang="en-US" sz="3200" i="1" dirty="0">
                <a:latin typeface="Avenir Book" panose="02000503020000020003" pitchFamily="2" charset="0"/>
              </a:rPr>
              <a:t> </a:t>
            </a:r>
            <a:r>
              <a:rPr lang="en-US" sz="3200" dirty="0">
                <a:latin typeface="Avenir Book" panose="02000503020000020003" pitchFamily="2" charset="0"/>
              </a:rPr>
              <a:t> with light. </a:t>
            </a:r>
          </a:p>
        </p:txBody>
      </p:sp>
    </p:spTree>
    <p:extLst>
      <p:ext uri="{BB962C8B-B14F-4D97-AF65-F5344CB8AC3E}">
        <p14:creationId xmlns:p14="http://schemas.microsoft.com/office/powerpoint/2010/main" val="201795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796" y="509933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Homework</a:t>
            </a:r>
            <a:r>
              <a:rPr lang="en-US" dirty="0"/>
              <a:t> #1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713842" y="1718131"/>
            <a:ext cx="1076431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Find TWO things that are meaningful to you (i.e. a necklaces from your grandma, your favorite jacket, etc.)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Without moving it, photography each one 8 different ways.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will have to move around to get different angles and distances.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Go high and low, close and far, left and right. Get creative!</a:t>
            </a:r>
            <a:endParaRPr lang="en-US" sz="3200" dirty="0">
              <a:latin typeface="Avenir Next" panose="020B0503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8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48D3DE2-0806-BE4F-87AB-2D742C12EDAF}" vid="{5AE46AF0-8444-B340-9302-F4AF2B42C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380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Black</vt:lpstr>
      <vt:lpstr>Avenir Black Oblique</vt:lpstr>
      <vt:lpstr>Avenir Book</vt:lpstr>
      <vt:lpstr>Avenir Next</vt:lpstr>
      <vt:lpstr>Courier New</vt:lpstr>
      <vt:lpstr>Office Theme</vt:lpstr>
      <vt:lpstr>Basics of photography:  Part One</vt:lpstr>
      <vt:lpstr>Parts of a camera</vt:lpstr>
      <vt:lpstr>Aperture</vt:lpstr>
      <vt:lpstr>Shutter speed</vt:lpstr>
      <vt:lpstr>PowerPoint Presentation</vt:lpstr>
      <vt:lpstr>Why does it matter?</vt:lpstr>
      <vt:lpstr>In-class activity</vt:lpstr>
      <vt:lpstr>Painting with light</vt:lpstr>
      <vt:lpstr>Homework #1</vt:lpstr>
      <vt:lpstr>Homework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10</cp:revision>
  <dcterms:created xsi:type="dcterms:W3CDTF">2020-04-23T23:03:06Z</dcterms:created>
  <dcterms:modified xsi:type="dcterms:W3CDTF">2020-04-26T20:51:41Z</dcterms:modified>
</cp:coreProperties>
</file>