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8" r:id="rId2"/>
    <p:sldId id="301" r:id="rId3"/>
    <p:sldId id="326" r:id="rId4"/>
    <p:sldId id="28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824"/>
    <p:restoredTop sz="96327"/>
  </p:normalViewPr>
  <p:slideViewPr>
    <p:cSldViewPr snapToGrid="0" snapToObjects="1">
      <p:cViewPr varScale="1">
        <p:scale>
          <a:sx n="128" d="100"/>
          <a:sy n="128" d="100"/>
        </p:scale>
        <p:origin x="59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4BF22A-8C10-F54E-B845-52DEF6D5E1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AECB2E3-2613-074E-8DAD-0D72493C1D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D51E53-C84B-2A42-8F21-893BFD24C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B662E-C36F-CF4F-AED6-4BCAB2495315}" type="datetimeFigureOut">
              <a:rPr lang="en-US" smtClean="0"/>
              <a:t>4/26/20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1CFE36-CB77-D04B-9FAB-DBDC3128C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285475-C1C6-F945-9682-D9EA0C80FF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C2C9F-DC14-134B-A2D6-6DC4EFD47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533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123C84-4225-3542-A123-02C89DFC92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8ACA5D-8C36-3149-9D6F-8B6D3C6896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B84658-B695-5A41-89FF-3C9C3EA031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B662E-C36F-CF4F-AED6-4BCAB2495315}" type="datetimeFigureOut">
              <a:rPr lang="en-US" smtClean="0"/>
              <a:t>4/26/20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FF9E4F-DFEF-3447-A7F9-1561D62441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6FF8A1-34E6-F846-A4F7-490C2AD0A1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C2C9F-DC14-134B-A2D6-6DC4EFD47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257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3FDD27D-5324-A347-A115-87872C3F29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958C4F6-FDF7-994B-8188-D3F933A23B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547476-6C7C-F646-BC7A-11059C78F5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B662E-C36F-CF4F-AED6-4BCAB2495315}" type="datetimeFigureOut">
              <a:rPr lang="en-US" smtClean="0"/>
              <a:t>4/26/20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0CCA84-4A4B-604A-8DEC-8DE9B03EA8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846DDC-3BE8-4548-B895-9AD43A53BC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C2C9F-DC14-134B-A2D6-6DC4EFD47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305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4A1076-32C2-0B4F-96BC-DD7F80128E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E5BCC6-8B28-6247-A46F-6D60FC04DB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CF0B47-723A-074D-8191-7FF16CF29A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B662E-C36F-CF4F-AED6-4BCAB2495315}" type="datetimeFigureOut">
              <a:rPr lang="en-US" smtClean="0"/>
              <a:t>4/26/20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31238C-E1A2-324F-921E-39E4E75DC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D36A2F-1BF0-0447-BB47-E7DC42DAF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C2C9F-DC14-134B-A2D6-6DC4EFD47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140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A611D3-2108-AA41-BEB0-11D596C210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1818DA-6BAE-A846-BC8C-491710C511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EBB841-29D5-BD49-8A82-AEA0FA1AD3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B662E-C36F-CF4F-AED6-4BCAB2495315}" type="datetimeFigureOut">
              <a:rPr lang="en-US" smtClean="0"/>
              <a:t>4/26/20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0259DC-7FFA-8049-99E0-97DBEB6A62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836242-3E23-BF4B-97CE-1984D1BC95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C2C9F-DC14-134B-A2D6-6DC4EFD47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93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FC4807-B660-AB4F-8557-61E09F7F5A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EFF5B7-4F28-1845-A144-2B541AD2599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E3C7E0-E92E-BE43-9263-D62DF0537C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9176A4-FB18-144E-B95E-B1A0E0550F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B662E-C36F-CF4F-AED6-4BCAB2495315}" type="datetimeFigureOut">
              <a:rPr lang="en-US" smtClean="0"/>
              <a:t>4/26/20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35688D-6E51-DA43-839E-3C98099456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8D1B54-4D76-8F4A-8E46-20EBF1F21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C2C9F-DC14-134B-A2D6-6DC4EFD47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992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C475AF-EF99-1F47-943B-79150D7477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F92872-B96A-274D-A460-C3FC281BD9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716E260-260A-744E-8B0F-8FEB98709E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730B77A-FF22-7B49-A26A-53FEFACEB1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4A60CE9-CA3A-6E45-B2B7-9BA20FE32D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6341495-C598-2F46-8540-0515D39DA1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B662E-C36F-CF4F-AED6-4BCAB2495315}" type="datetimeFigureOut">
              <a:rPr lang="en-US" smtClean="0"/>
              <a:t>4/26/20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063E89B-1F25-CF43-8B62-07B6EABC66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CC26748-0A86-C24B-A868-862E64EBF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C2C9F-DC14-134B-A2D6-6DC4EFD47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248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AE0D21-AAC5-4B45-90FC-2A5466B3CB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7B79CD9-004C-4048-9714-E67E68C23B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B662E-C36F-CF4F-AED6-4BCAB2495315}" type="datetimeFigureOut">
              <a:rPr lang="en-US" smtClean="0"/>
              <a:t>4/26/20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45352F7-E1E1-D740-9D58-A3C483E1A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DDEB5D-6D5A-9844-8978-5DE9142D0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C2C9F-DC14-134B-A2D6-6DC4EFD47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591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815927B-F80B-B340-8229-0991CC09AE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B662E-C36F-CF4F-AED6-4BCAB2495315}" type="datetimeFigureOut">
              <a:rPr lang="en-US" smtClean="0"/>
              <a:t>4/26/20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A4B3E43-A782-C248-9018-4C6D69B070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3CAAD1-AA7B-CE48-86A7-8D153B303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C2C9F-DC14-134B-A2D6-6DC4EFD47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C83A46-FC97-EB49-AD08-252155957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D99AA7-66B7-9B40-A69A-F22BFAE20B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1BD8A3-B2AD-F949-B372-B1EC5903A4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EBE7E9-CB88-7042-9409-FB86AFF2CF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B662E-C36F-CF4F-AED6-4BCAB2495315}" type="datetimeFigureOut">
              <a:rPr lang="en-US" smtClean="0"/>
              <a:t>4/26/20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BF8727-071A-4244-8E41-A2A8AF14A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C5091B-3A91-6C48-8997-83438A997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C2C9F-DC14-134B-A2D6-6DC4EFD47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734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C7E459-18FB-3F43-9365-3B4F9B3E51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45652CB-DCA6-594A-A10F-5246220EFB7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6FB3F6-614A-C84E-A64F-523A89AB5F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D6BA37-0297-FC4E-AD89-726AFCFFC6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B662E-C36F-CF4F-AED6-4BCAB2495315}" type="datetimeFigureOut">
              <a:rPr lang="en-US" smtClean="0"/>
              <a:t>4/26/20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245F55-07ED-B14B-A004-592A94F64E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C98535-97ED-FB42-B30C-4FF28747B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C2C9F-DC14-134B-A2D6-6DC4EFD47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291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B7D50D8-300E-D149-A516-9C4BF1C1B0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5BB402-E36B-474D-9D0C-2D8A3A5C57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40CB3B-E591-7549-80D9-23002DD3B1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venir Book" panose="02000503020000020003" pitchFamily="2" charset="0"/>
              </a:defRPr>
            </a:lvl1pPr>
          </a:lstStyle>
          <a:p>
            <a:fld id="{B71B662E-C36F-CF4F-AED6-4BCAB2495315}" type="datetimeFigureOut">
              <a:rPr lang="en-US" smtClean="0"/>
              <a:pPr/>
              <a:t>4/26/20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43C925-9B2D-6342-94E0-083113F586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venir Book" panose="02000503020000020003" pitchFamily="2" charset="0"/>
              </a:defRPr>
            </a:lvl1pPr>
          </a:lstStyle>
          <a:p>
            <a:r>
              <a:rPr lang="en-US" dirty="0"/>
              <a:t>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F11B35-F5D1-1841-983E-04B5D2CB4A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venir Book" panose="02000503020000020003" pitchFamily="2" charset="0"/>
              </a:defRPr>
            </a:lvl1pPr>
          </a:lstStyle>
          <a:p>
            <a:fld id="{7B4C2C9F-DC14-134B-A2D6-6DC4EFD47F6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535467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tx1"/>
          </a:solidFill>
          <a:latin typeface="Avenir Black" panose="02000503020000020003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tx1"/>
          </a:solidFill>
          <a:latin typeface="Avenir Book" panose="02000503020000020003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Avenir Book" panose="02000503020000020003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Avenir Book" panose="02000503020000020003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Avenir Book" panose="02000503020000020003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Avenir Book" panose="02000503020000020003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F591EA-C739-274E-92A0-5552E6F327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4254" y="3916901"/>
            <a:ext cx="10280419" cy="1208198"/>
          </a:xfrm>
        </p:spPr>
        <p:txBody>
          <a:bodyPr>
            <a:noAutofit/>
          </a:bodyPr>
          <a:lstStyle/>
          <a:p>
            <a:pPr algn="l"/>
            <a:r>
              <a:rPr lang="en-US" sz="8000" dirty="0"/>
              <a:t>Editing</a:t>
            </a:r>
            <a:br>
              <a:rPr lang="en-US" sz="8000" dirty="0"/>
            </a:br>
            <a:r>
              <a:rPr lang="en-US" sz="4400" dirty="0"/>
              <a:t>Our </a:t>
            </a:r>
            <a:r>
              <a:rPr lang="en-US" sz="4400" dirty="0">
                <a:solidFill>
                  <a:srgbClr val="C00000"/>
                </a:solidFill>
              </a:rPr>
              <a:t>final</a:t>
            </a:r>
            <a:r>
              <a:rPr lang="en-US" sz="4400" dirty="0"/>
              <a:t> day </a:t>
            </a:r>
            <a:r>
              <a:rPr lang="en-US" sz="4400" dirty="0">
                <a:sym typeface="Wingdings" pitchFamily="2" charset="2"/>
              </a:rPr>
              <a:t> 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29154719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F591EA-C739-274E-92A0-5552E6F327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5648" y="354355"/>
            <a:ext cx="11556352" cy="1208198"/>
          </a:xfrm>
        </p:spPr>
        <p:txBody>
          <a:bodyPr>
            <a:normAutofit/>
          </a:bodyPr>
          <a:lstStyle/>
          <a:p>
            <a:pPr algn="l"/>
            <a:r>
              <a:rPr lang="en-US" b="1" dirty="0">
                <a:latin typeface="Avenir Next" panose="020B0503020202020204" pitchFamily="34" charset="0"/>
              </a:rPr>
              <a:t>What is means to </a:t>
            </a:r>
            <a:r>
              <a:rPr lang="en-US" b="1" dirty="0">
                <a:solidFill>
                  <a:srgbClr val="C00000"/>
                </a:solidFill>
                <a:latin typeface="Avenir Next" panose="020B0503020202020204" pitchFamily="34" charset="0"/>
              </a:rPr>
              <a:t>“edit”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BC5A6C2-E4E5-234B-A57C-185EC6CE32B8}"/>
              </a:ext>
            </a:extLst>
          </p:cNvPr>
          <p:cNvSpPr txBox="1"/>
          <p:nvPr/>
        </p:nvSpPr>
        <p:spPr>
          <a:xfrm>
            <a:off x="317824" y="1833487"/>
            <a:ext cx="11556352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Avenir Book" panose="02000503020000020003" pitchFamily="2" charset="0"/>
              </a:rPr>
              <a:t>It doesn’t mean that you’re retouching them or making them look different.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Avenir Book" panose="02000503020000020003" pitchFamily="2" charset="0"/>
              </a:rPr>
              <a:t>It means you’re choosing the best images that fit the story or what you’re trying to stay, but that doesn’t mean you are choosing your favorite images, either. 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Avenir Book" panose="02000503020000020003" pitchFamily="2" charset="0"/>
              </a:rPr>
              <a:t>We all take so many pictures, but only a tiny percentage of those images ever see the light of day, so it’s an important part of a project’s process.</a:t>
            </a:r>
          </a:p>
        </p:txBody>
      </p:sp>
    </p:spTree>
    <p:extLst>
      <p:ext uri="{BB962C8B-B14F-4D97-AF65-F5344CB8AC3E}">
        <p14:creationId xmlns:p14="http://schemas.microsoft.com/office/powerpoint/2010/main" val="27681568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F591EA-C739-274E-92A0-5552E6F327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7878" y="371350"/>
            <a:ext cx="11556352" cy="1208198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Avenir Next" panose="020B0503020202020204" pitchFamily="34" charset="0"/>
              </a:rPr>
              <a:t>The </a:t>
            </a:r>
            <a:r>
              <a:rPr lang="en-US" dirty="0">
                <a:solidFill>
                  <a:srgbClr val="C00000"/>
                </a:solidFill>
                <a:latin typeface="Avenir Next" panose="020B0503020202020204" pitchFamily="34" charset="0"/>
              </a:rPr>
              <a:t>process</a:t>
            </a:r>
            <a:r>
              <a:rPr lang="en-US" dirty="0">
                <a:latin typeface="Avenir Next" panose="020B0503020202020204" pitchFamily="34" charset="0"/>
              </a:rPr>
              <a:t> of editing</a:t>
            </a:r>
            <a:endParaRPr lang="en-US" b="1" dirty="0">
              <a:latin typeface="Avenir Next" panose="020B0503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BC5A6C2-E4E5-234B-A57C-185EC6CE32B8}"/>
              </a:ext>
            </a:extLst>
          </p:cNvPr>
          <p:cNvSpPr txBox="1"/>
          <p:nvPr/>
        </p:nvSpPr>
        <p:spPr>
          <a:xfrm>
            <a:off x="407878" y="1782748"/>
            <a:ext cx="11376243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Avenir Book" panose="02000503020000020003" pitchFamily="2" charset="0"/>
              </a:rPr>
              <a:t>It’s hard to let go of images you love, but sometimes you best images will make the whole story or project weaker.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Avenir Book" panose="02000503020000020003" pitchFamily="2" charset="0"/>
              </a:rPr>
              <a:t>You have to do what’s best for your story when editing.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Avenir Book" panose="02000503020000020003" pitchFamily="2" charset="0"/>
              </a:rPr>
              <a:t>When editing, you want to ask yourself, “What am I really trying to say with this?”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Avenir Book" panose="02000503020000020003" pitchFamily="2" charset="0"/>
              </a:rPr>
              <a:t>The sequence (order) of your images is an important part of editing. Is not just dependent on the narrative but also how the images look one after another.</a:t>
            </a:r>
          </a:p>
        </p:txBody>
      </p:sp>
    </p:spTree>
    <p:extLst>
      <p:ext uri="{BB962C8B-B14F-4D97-AF65-F5344CB8AC3E}">
        <p14:creationId xmlns:p14="http://schemas.microsoft.com/office/powerpoint/2010/main" val="23560139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F591EA-C739-274E-92A0-5552E6F327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0883" y="571326"/>
            <a:ext cx="9890234" cy="1208198"/>
          </a:xfrm>
          <a:noFill/>
        </p:spPr>
        <p:txBody>
          <a:bodyPr>
            <a:normAutofit/>
          </a:bodyPr>
          <a:lstStyle/>
          <a:p>
            <a:pPr algn="l"/>
            <a:r>
              <a:rPr lang="en-US" dirty="0"/>
              <a:t>In-class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rgbClr val="C00000"/>
                </a:solidFill>
              </a:rPr>
              <a:t>activity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BC5A6C2-E4E5-234B-A57C-185EC6CE32B8}"/>
              </a:ext>
            </a:extLst>
          </p:cNvPr>
          <p:cNvSpPr txBox="1"/>
          <p:nvPr/>
        </p:nvSpPr>
        <p:spPr>
          <a:xfrm>
            <a:off x="943065" y="1948857"/>
            <a:ext cx="8539602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Avenir Book" panose="02000503020000020003" pitchFamily="2" charset="0"/>
              </a:rPr>
              <a:t>Today, we will be working on editing and captioning your final project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Avenir Book" panose="02000503020000020003" pitchFamily="2" charset="0"/>
              </a:rPr>
              <a:t>We will be editing down your photos and sequence them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Avenir Book" panose="02000503020000020003" pitchFamily="2" charset="0"/>
              </a:rPr>
              <a:t>Then, you’ll have the remainder of your time to caption and think of a project title (if you haven’t already).</a:t>
            </a:r>
          </a:p>
        </p:txBody>
      </p:sp>
    </p:spTree>
    <p:extLst>
      <p:ext uri="{BB962C8B-B14F-4D97-AF65-F5344CB8AC3E}">
        <p14:creationId xmlns:p14="http://schemas.microsoft.com/office/powerpoint/2010/main" val="21170328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erpoint Template" id="{548D3DE2-0806-BE4F-87AB-2D742C12EDAF}" vid="{5AE46AF0-8444-B340-9302-F4AF2B42C94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207</TotalTime>
  <Words>229</Words>
  <Application>Microsoft Macintosh PowerPoint</Application>
  <PresentationFormat>Widescreen</PresentationFormat>
  <Paragraphs>14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Avenir Black</vt:lpstr>
      <vt:lpstr>Avenir Book</vt:lpstr>
      <vt:lpstr>Avenir Next</vt:lpstr>
      <vt:lpstr>Office Theme</vt:lpstr>
      <vt:lpstr>Editing Our final day  </vt:lpstr>
      <vt:lpstr>What is means to “edit”</vt:lpstr>
      <vt:lpstr>The process of editing</vt:lpstr>
      <vt:lpstr>In-class activity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“What is this class about?”</dc:title>
  <dc:creator>Woo, Monique C. (MU-Student)</dc:creator>
  <cp:lastModifiedBy>Woo, Monique C. (MU-Student)</cp:lastModifiedBy>
  <cp:revision>26</cp:revision>
  <dcterms:created xsi:type="dcterms:W3CDTF">2020-04-23T23:03:06Z</dcterms:created>
  <dcterms:modified xsi:type="dcterms:W3CDTF">2020-04-27T02:40:43Z</dcterms:modified>
</cp:coreProperties>
</file>